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3" r:id="rId10"/>
    <p:sldId id="264" r:id="rId11"/>
    <p:sldId id="268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1BFF-32DA-4FAD-AC9A-93F4950C8678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8887-199E-4959-9397-B65440096F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Questions and Answers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Interrogative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Declarative 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Tom Cruise?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733257"/>
            <a:ext cx="8229600" cy="11247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Yes, I know Tom Cruise.</a:t>
            </a:r>
          </a:p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No, I don’t know Tom Cruise.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media1.santabanta.com/full1/Global%20Celebrities(M)/Tom%20Cruise/tom-cruise-2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980728"/>
            <a:ext cx="6269269" cy="470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 have a pen.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733257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Do you have a pen? 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static.jetpens.com/images/a/000/014/14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Have you been to </a:t>
            </a:r>
            <a:r>
              <a:rPr lang="en-US" altLang="ko-KR" dirty="0" err="1" smtClean="0"/>
              <a:t>Gangwon</a:t>
            </a:r>
            <a:r>
              <a:rPr lang="en-US" altLang="ko-KR" dirty="0" smtClean="0"/>
              <a:t>-do?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733257"/>
            <a:ext cx="8229600" cy="11247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Yes, I have been to </a:t>
            </a:r>
            <a:r>
              <a:rPr lang="en-US" altLang="ko-KR" dirty="0" err="1" smtClean="0">
                <a:solidFill>
                  <a:srgbClr val="002060"/>
                </a:solidFill>
              </a:rPr>
              <a:t>Gangwon</a:t>
            </a:r>
            <a:r>
              <a:rPr lang="en-US" altLang="ko-KR" dirty="0" smtClean="0">
                <a:solidFill>
                  <a:srgbClr val="002060"/>
                </a:solidFill>
              </a:rPr>
              <a:t>-do.  </a:t>
            </a:r>
          </a:p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No, I have not been to </a:t>
            </a:r>
            <a:r>
              <a:rPr lang="en-US" altLang="ko-KR" dirty="0" err="1" smtClean="0">
                <a:solidFill>
                  <a:srgbClr val="002060"/>
                </a:solidFill>
              </a:rPr>
              <a:t>Gangwon</a:t>
            </a:r>
            <a:r>
              <a:rPr lang="en-US" altLang="ko-KR" dirty="0" smtClean="0">
                <a:solidFill>
                  <a:srgbClr val="002060"/>
                </a:solidFill>
              </a:rPr>
              <a:t>-do.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kangwon.ac.kr/english/images/gw_img0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12775"/>
            <a:ext cx="5256584" cy="383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Are you smarter than a dolphin?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733257"/>
            <a:ext cx="8229600" cy="11247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Yes, I am smarter than a dolphin. </a:t>
            </a:r>
          </a:p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No, I am not smarter than a dolphin. 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pngimg.com/upload/dolphin_PNG9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 ate </a:t>
            </a:r>
            <a:r>
              <a:rPr lang="en-US" altLang="ko-KR" dirty="0" err="1" smtClean="0"/>
              <a:t>ddeokbokki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033045"/>
            <a:ext cx="8229600" cy="824955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Did you eat </a:t>
            </a:r>
            <a:r>
              <a:rPr lang="en-US" altLang="ko-KR" dirty="0" err="1" smtClean="0">
                <a:solidFill>
                  <a:srgbClr val="002060"/>
                </a:solidFill>
              </a:rPr>
              <a:t>ddeokbokki</a:t>
            </a:r>
            <a:r>
              <a:rPr lang="en-US" altLang="ko-KR" dirty="0" smtClean="0">
                <a:solidFill>
                  <a:srgbClr val="002060"/>
                </a:solidFill>
              </a:rPr>
              <a:t>?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fimg2.pann.com/new/download.jsp?FileID=30721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7"/>
            <a:ext cx="6552728" cy="380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“Go Fish” 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Try to get sets of cards 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Each set is one point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Shuffle the cards and give 3 to each player.  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Choose the first player.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“Go Fish” 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Ask a question to one of the other players.  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If the answer is “Yes…”, you can take their card and make a set. 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If the answer is “No…”, it means you must take a card from the middle of the table.  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The next player can then ask a question.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is an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interrogative sentence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Question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://img.wonderhowto.com/img/18/12/63543576041394/0/speak-lebanese-arabic-interrogative-words.128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is a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declarative</a:t>
            </a:r>
            <a:r>
              <a:rPr lang="en-US" altLang="ko-KR" dirty="0" smtClean="0"/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Question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revivalcentres.org/wp-content/themes/striking_r/cache/images/7196_declare-628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29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rightmags.com/wp-content/uploads/2015/05/c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51" y="1700808"/>
            <a:ext cx="9428971" cy="53012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Making a Statement: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I like cats.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rightmags.com/wp-content/uploads/2015/05/c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51" y="1700808"/>
            <a:ext cx="9428971" cy="53012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Making a Question: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Do you like cats?  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I am 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 Are you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3">
                    <a:lumMod val="50000"/>
                  </a:schemeClr>
                </a:solidFill>
              </a:rPr>
              <a:t>“Say, I am _________”</a:t>
            </a:r>
          </a:p>
          <a:p>
            <a:endParaRPr lang="en-US" altLang="ko-KR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3">
                    <a:lumMod val="50000"/>
                  </a:schemeClr>
                </a:solidFill>
              </a:rPr>
              <a:t>Point to someone and ask, “Are you?”</a:t>
            </a:r>
            <a:endParaRPr lang="ko-KR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*Do you…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*Did you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Change the sentences into </a:t>
            </a:r>
            <a:br>
              <a:rPr lang="en-US" altLang="ko-KR" dirty="0" smtClean="0"/>
            </a:br>
            <a:r>
              <a:rPr lang="en-US" altLang="ko-KR" dirty="0" smtClean="0"/>
              <a:t>Interrogative OR Declarative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927373"/>
            <a:ext cx="9144000" cy="4930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dirty="0" smtClean="0">
                <a:solidFill>
                  <a:srgbClr val="002060"/>
                </a:solidFill>
              </a:rPr>
              <a:t>I </a:t>
            </a:r>
            <a:r>
              <a:rPr lang="en-US" altLang="ko-KR" sz="2800" dirty="0" smtClean="0">
                <a:solidFill>
                  <a:srgbClr val="002060"/>
                </a:solidFill>
              </a:rPr>
              <a:t>love bacon.</a:t>
            </a:r>
          </a:p>
          <a:p>
            <a:pPr algn="r">
              <a:buNone/>
            </a:pPr>
            <a:r>
              <a:rPr lang="en-US" altLang="ko-KR" sz="2800" dirty="0" smtClean="0">
                <a:solidFill>
                  <a:srgbClr val="002060"/>
                </a:solidFill>
              </a:rPr>
              <a:t>Do you know Tom Cruise?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rgbClr val="002060"/>
                </a:solidFill>
              </a:rPr>
              <a:t>I have a pen. </a:t>
            </a:r>
          </a:p>
          <a:p>
            <a:pPr algn="r">
              <a:buNone/>
            </a:pPr>
            <a:r>
              <a:rPr lang="en-US" altLang="ko-KR" sz="2800" dirty="0" smtClean="0">
                <a:solidFill>
                  <a:srgbClr val="002060"/>
                </a:solidFill>
              </a:rPr>
              <a:t>Have you been to </a:t>
            </a:r>
            <a:r>
              <a:rPr lang="en-US" altLang="ko-KR" sz="2800" dirty="0" err="1" smtClean="0">
                <a:solidFill>
                  <a:srgbClr val="002060"/>
                </a:solidFill>
              </a:rPr>
              <a:t>Gangwon</a:t>
            </a:r>
            <a:r>
              <a:rPr lang="en-US" altLang="ko-KR" sz="2800" dirty="0" smtClean="0">
                <a:solidFill>
                  <a:srgbClr val="002060"/>
                </a:solidFill>
              </a:rPr>
              <a:t>-do?</a:t>
            </a:r>
          </a:p>
          <a:p>
            <a:pPr algn="r">
              <a:buNone/>
            </a:pPr>
            <a:r>
              <a:rPr lang="en-US" altLang="ko-KR" sz="2800" dirty="0" smtClean="0">
                <a:solidFill>
                  <a:srgbClr val="002060"/>
                </a:solidFill>
              </a:rPr>
              <a:t>Are you smarter than a dolphin?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rgbClr val="002060"/>
                </a:solidFill>
              </a:rPr>
              <a:t>I ate </a:t>
            </a:r>
            <a:r>
              <a:rPr lang="en-US" altLang="ko-KR" sz="2800" dirty="0" err="1" smtClean="0">
                <a:solidFill>
                  <a:srgbClr val="002060"/>
                </a:solidFill>
              </a:rPr>
              <a:t>ddeokbokki</a:t>
            </a:r>
            <a:r>
              <a:rPr lang="en-US" altLang="ko-KR" sz="2800" dirty="0" smtClean="0">
                <a:solidFill>
                  <a:srgbClr val="002060"/>
                </a:solidFill>
              </a:rPr>
              <a:t>.  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 love bacon.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033045"/>
            <a:ext cx="8229600" cy="824955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</a:rPr>
              <a:t>Do you love bacon?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salsaspeaks.files.wordpress.com/2015/02/ba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877372" cy="3918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288</Words>
  <Application>Microsoft Office PowerPoint</Application>
  <PresentationFormat>화면 슬라이드 쇼(4:3)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Questions and Answers</vt:lpstr>
      <vt:lpstr>What is an interrogative sentence? </vt:lpstr>
      <vt:lpstr>What is a declarative sentence? </vt:lpstr>
      <vt:lpstr>Making a Statement:  </vt:lpstr>
      <vt:lpstr>Making a Question:  </vt:lpstr>
      <vt:lpstr>I am  Are you</vt:lpstr>
      <vt:lpstr>*Do you… *Did you</vt:lpstr>
      <vt:lpstr>Change the sentences into  Interrogative OR Declarative </vt:lpstr>
      <vt:lpstr>I love bacon.</vt:lpstr>
      <vt:lpstr>Do you know Tom Cruise?</vt:lpstr>
      <vt:lpstr>I have a pen. </vt:lpstr>
      <vt:lpstr>Have you been to Gangwon-do? </vt:lpstr>
      <vt:lpstr>Are you smarter than a dolphin?</vt:lpstr>
      <vt:lpstr>I ate ddeokbokki.  </vt:lpstr>
      <vt:lpstr>“Go Fish” </vt:lpstr>
      <vt:lpstr>“Go Fish”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and Answers</dc:title>
  <dc:creator>user</dc:creator>
  <cp:lastModifiedBy>user</cp:lastModifiedBy>
  <cp:revision>25</cp:revision>
  <dcterms:created xsi:type="dcterms:W3CDTF">2015-09-10T05:37:56Z</dcterms:created>
  <dcterms:modified xsi:type="dcterms:W3CDTF">2015-09-14T05:18:17Z</dcterms:modified>
</cp:coreProperties>
</file>