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260" r:id="rId6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97DF4-9652-412D-B5A3-B3479CF23A3D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FB8A-F024-4C38-A9A1-179AE43B5C1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ko-KR" smtClean="0">
              <a:ea typeface="굴림" charset="-127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D670FE-E082-487A-944C-997AC621F017}" type="slidenum">
              <a:rPr lang="en-CA" altLang="ko-KR" smtClean="0">
                <a:latin typeface="Arial" charset="0"/>
                <a:ea typeface="굴림" charset="-127"/>
                <a:cs typeface="Arial" charset="0"/>
              </a:rPr>
              <a:pPr/>
              <a:t>46</a:t>
            </a:fld>
            <a:endParaRPr lang="en-CA" altLang="ko-KR" smtClean="0">
              <a:latin typeface="Arial" charset="0"/>
              <a:ea typeface="굴림" charset="-127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FDCD-FE12-45C0-AD4C-0F08E56B88DB}" type="datetimeFigureOut">
              <a:rPr lang="ko-KR" altLang="en-US" smtClean="0"/>
              <a:t>2015-10-02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DDA4-6B36-4F21-A4BC-B8B83127C7E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Buildings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p. 18</a:t>
            </a:r>
            <a:endParaRPr lang="ko-KR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144000" cy="716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1857375" y="500063"/>
            <a:ext cx="4329113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Gas station 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charset="-127"/>
              </a:rPr>
              <a:t>Fire Station 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1428750"/>
            <a:ext cx="109616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Police Station 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2063"/>
            <a:ext cx="914400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675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City hall </a:t>
            </a:r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1000125"/>
            <a:ext cx="4114800" cy="106045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Post Office </a:t>
            </a:r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3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714625" y="1214438"/>
            <a:ext cx="3686175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Pharmacy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http://static.ddmcdn.com/gif/need-bank-accou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7900" y="0"/>
            <a:ext cx="1012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571875" y="714375"/>
            <a:ext cx="297180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Bank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357438" y="285750"/>
            <a:ext cx="468630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Supermarket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643063" y="2500313"/>
            <a:ext cx="562610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Convenience Store  </a:t>
            </a:r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Café </a:t>
            </a:r>
            <a:endParaRPr lang="ko-KR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8436" name="Picture 2" descr="http://www.cafemesa.com/noticias/images/stories/taza%20de%20c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71813" y="428625"/>
            <a:ext cx="2981325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>
                <a:solidFill>
                  <a:schemeClr val="tx1"/>
                </a:solidFill>
                <a:ea typeface="굴림" pitchFamily="34" charset="-127"/>
                <a:cs typeface="Arial" pitchFamily="34" charset="0"/>
              </a:rPr>
              <a:t>Café </a:t>
            </a:r>
            <a:endParaRPr lang="en-CA" altLang="ko-KR" sz="4400">
              <a:solidFill>
                <a:schemeClr val="tx1"/>
              </a:solidFill>
              <a:ea typeface="굴림" pitchFamily="34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Building Names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7199"/>
            <a:ext cx="9144000" cy="486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13" y="0"/>
            <a:ext cx="10285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600325" y="1285875"/>
            <a:ext cx="4257675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Internet Café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0483" name="Picture 2" descr="http://us.123rf.com/400wm/400/400/vanilladesign/vanilladesign1203/vanilladesign120300107/12743918-vector-illustration-of-the-beautiful-woman-in-beauty-sal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13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71563" y="500063"/>
            <a:ext cx="4572000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>
                <a:solidFill>
                  <a:schemeClr val="tx1"/>
                </a:solidFill>
                <a:ea typeface="굴림" pitchFamily="34" charset="-127"/>
                <a:cs typeface="Arial" pitchFamily="34" charset="0"/>
              </a:rPr>
              <a:t>Beauty Salon</a:t>
            </a:r>
            <a:endParaRPr lang="en-CA" altLang="ko-KR" sz="4400">
              <a:solidFill>
                <a:schemeClr val="tx1"/>
              </a:solidFill>
              <a:ea typeface="굴림" pitchFamily="34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http://www.traveljournals.net/pictures/l/21/213519-7-kilkenny-ire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0"/>
            <a:ext cx="979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2071688" y="1214438"/>
            <a:ext cx="411480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Pet store </a:t>
            </a:r>
          </a:p>
        </p:txBody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8" y="0"/>
            <a:ext cx="9921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2771775" y="1700213"/>
            <a:ext cx="3322638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Stadium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3555" name="Picture 2" descr="http://downwithfilm.com/wp-content/uploads/2012/07/cin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75" y="0"/>
            <a:ext cx="1053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2500313" y="1714500"/>
            <a:ext cx="4443412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ko-KR" sz="4400" dirty="0">
                <a:solidFill>
                  <a:schemeClr val="tx1"/>
                </a:solidFill>
                <a:latin typeface="+mj-lt"/>
                <a:ea typeface="굴림" charset="-127"/>
                <a:cs typeface="+mj-cs"/>
              </a:rPr>
              <a:t>Theater / Cinema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600325" y="1071563"/>
            <a:ext cx="440055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Service Center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2627313" y="1052513"/>
            <a:ext cx="3538537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Hotel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http://www.worldfortravel.com/wp-content/uploads/2012/06/National-History-Museum-Inside-Londo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500313" y="1643063"/>
            <a:ext cx="3829050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Museum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266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holidayatthesea.com/wp-content/uploads/46723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25" y="0"/>
            <a:ext cx="10275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2765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643188" y="857250"/>
            <a:ext cx="3514725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>
                <a:solidFill>
                  <a:schemeClr val="tx1"/>
                </a:solidFill>
                <a:ea typeface="굴림" pitchFamily="34" charset="-127"/>
                <a:cs typeface="Arial" pitchFamily="34" charset="0"/>
              </a:rPr>
              <a:t>Church</a:t>
            </a:r>
            <a:endParaRPr lang="en-CA" altLang="ko-KR" sz="4400">
              <a:solidFill>
                <a:schemeClr val="tx1"/>
              </a:solidFill>
              <a:ea typeface="굴림" pitchFamily="34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8675" name="Picture 2" descr="http://www.leonardfrank.com/Worldheritage/Bulguks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242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25" cy="1143000"/>
          </a:xfrm>
        </p:spPr>
        <p:txBody>
          <a:bodyPr/>
          <a:lstStyle/>
          <a:p>
            <a:r>
              <a:rPr lang="en-US" altLang="ko-KR" smtClean="0"/>
              <a:t>Temple </a:t>
            </a:r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Building Names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6738"/>
            <a:ext cx="9144000" cy="480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ttp://t2.gstatic.com/images?q=tbn:ANd9GcTf9VKZIwCpt63lh1dFVi1d2ycI7F9JdNxm78O2H_cHsKNMHNM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1500188" y="928688"/>
            <a:ext cx="3614737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Barn </a:t>
            </a:r>
          </a:p>
        </p:txBody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9063" y="500063"/>
            <a:ext cx="15592426" cy="752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charset="-127"/>
              </a:rPr>
              <a:t>Skyscraper   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250825" y="476250"/>
            <a:ext cx="3179763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Tower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2571750" y="857250"/>
            <a:ext cx="2828925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Prison </a:t>
            </a:r>
          </a:p>
        </p:txBody>
      </p:sp>
      <p:sp>
        <p:nvSpPr>
          <p:cNvPr id="3277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charset="-127"/>
              </a:rPr>
              <a:t>Fortress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1905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643438" y="765175"/>
            <a:ext cx="3395662" cy="1143000"/>
          </a:xfrm>
          <a:solidFill>
            <a:schemeClr val="bg1"/>
          </a:solidFill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Palace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mtClean="0">
                <a:ea typeface="굴림" charset="-127"/>
              </a:rPr>
              <a:t>Bingo</a:t>
            </a:r>
            <a:endParaRPr lang="en-CA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>
                <a:ea typeface="굴림" charset="-127"/>
              </a:rPr>
              <a:t>Lets go for a walk through Daejeon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Bingo </a:t>
            </a:r>
            <a:endParaRPr lang="en-CA" altLang="ko-KR" smtClean="0">
              <a:ea typeface="굴림" charset="-127"/>
            </a:endParaRPr>
          </a:p>
        </p:txBody>
      </p:sp>
      <p:pic>
        <p:nvPicPr>
          <p:cNvPr id="36868" name="Picture 5" descr="https://kevinheadseast.files.wordpress.com/2012/04/daejeon-city-map.jpg?w=1024&amp;h=4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1300"/>
            <a:ext cx="92376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37892" name="Picture 2" descr="G:\DCIM\110_FUJI\DSCF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38916" name="Picture 2" descr="G:\DCIM\110_FUJI\DSCF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144125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928688"/>
            <a:ext cx="3214688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Hospital </a:t>
            </a:r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9940" name="Picture 2" descr="F:\DCIM\119PHOTO\SAM_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0964" name="Picture 2" descr="G:\DCIM\110_FUJI\DSCF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1988" name="Picture 2" descr="G:\DCIM\110_FUJI\DSCF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3012" name="Picture 2" descr="G:\DCIM\110_FUJI\DSCF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4036" name="Picture 2" descr="G:\DCIM\110_FUJI\DSCF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5060" name="Picture 4" descr="G:\DCIM\110_FUJI\DSCF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46084" name="Picture 2" descr="G:\DCIM\110_FUJI\DSCF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7108" name="Picture 4" descr="G:\DCIM\110_FUJI\DSCF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  <p:pic>
        <p:nvPicPr>
          <p:cNvPr id="48132" name="Picture 4" descr="G:\DCIM\110_FUJI\DSCF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49156" name="Picture 2" descr="G:\DCIM\110_FUJI\DSCF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0"/>
            <a:ext cx="10285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5" y="928688"/>
            <a:ext cx="2257425" cy="1131887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School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0180" name="Picture 2" descr="G:\DCIM\110_FUJI\DSCF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1204" name="Picture 3" descr="D:\pictures\gyeongu\DSCF3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2228" name="Picture 2" descr="G:\DCIM\110_FUJI\DSCF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3252" name="Picture 2" descr="G:\DCIM\110_FUJI\DSCF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4276" name="Picture 6" descr="DSCF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6725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55300" name="Picture 2" descr="F:\DCIM\119PHOTO\SAM_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6324" name="Picture 2" descr="D:\pictures\suwon\DSCF8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57348" name="Picture 2" descr="http://www.exploringkorea.com/wp-content/uploads/2011/06/Incheon-International-Air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714375"/>
            <a:ext cx="91376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8372" name="Picture 2" descr="G:\DCIM\110_FUJI\DSCF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59396" name="Picture 2" descr="G:\DCIM\110_FUJI\DSCF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Airport </a:t>
            </a:r>
            <a:endParaRPr lang="ko-KR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5124" name="Picture 2" descr="http://aviationglossary.com/wp-content/uploads/AirportAp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57438" y="928688"/>
            <a:ext cx="3800475" cy="114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>
                <a:solidFill>
                  <a:srgbClr val="000000"/>
                </a:solidFill>
                <a:ea typeface="굴림" pitchFamily="34" charset="-127"/>
                <a:cs typeface="Arial" pitchFamily="34" charset="0"/>
              </a:rPr>
              <a:t>Airport </a:t>
            </a:r>
            <a:endParaRPr lang="en-CA" altLang="ko-KR" sz="4400">
              <a:solidFill>
                <a:schemeClr val="tx1"/>
              </a:solidFill>
              <a:ea typeface="굴림" pitchFamily="34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0420" name="Picture 2" descr="F:\DCIM\119PHOTO\SAM_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61444" name="Picture 2" descr="G:\DCIM\110_FUJI\DSCF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62468" name="Picture 2" descr="D:\pictures\사진\사진 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7463"/>
            <a:ext cx="5129213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63492" name="Picture 2" descr="G:\DCIM\110_FUJI\DSCF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>
              <a:ea typeface="굴림" charset="-127"/>
            </a:endParaRPr>
          </a:p>
        </p:txBody>
      </p:sp>
      <p:pic>
        <p:nvPicPr>
          <p:cNvPr id="64516" name="Picture 2" descr="D:\pictures\winter english camp pics\english camp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00313" y="785813"/>
            <a:ext cx="3686175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Train Station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0"/>
            <a:ext cx="9604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714625" y="785813"/>
            <a:ext cx="3829050" cy="106045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Bus Station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3"/>
            <a:ext cx="91440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71688" y="285750"/>
            <a:ext cx="4329112" cy="1143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Bus Stop </a:t>
            </a:r>
            <a:endParaRPr lang="en-CA" altLang="ko-KR" smtClean="0">
              <a:ea typeface="굴림" charset="-127"/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67</Words>
  <Application>Microsoft Office PowerPoint</Application>
  <PresentationFormat>화면 슬라이드 쇼(4:3)</PresentationFormat>
  <Paragraphs>42</Paragraphs>
  <Slides>65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66" baseType="lpstr">
      <vt:lpstr>Office 테마</vt:lpstr>
      <vt:lpstr>Buildings</vt:lpstr>
      <vt:lpstr>Building Names</vt:lpstr>
      <vt:lpstr>Building Names</vt:lpstr>
      <vt:lpstr>Hospital </vt:lpstr>
      <vt:lpstr>School </vt:lpstr>
      <vt:lpstr>Airport </vt:lpstr>
      <vt:lpstr>Train Station </vt:lpstr>
      <vt:lpstr>Bus Station </vt:lpstr>
      <vt:lpstr>Bus Stop </vt:lpstr>
      <vt:lpstr>Gas station </vt:lpstr>
      <vt:lpstr>Fire Station </vt:lpstr>
      <vt:lpstr>Police Station </vt:lpstr>
      <vt:lpstr>City hall </vt:lpstr>
      <vt:lpstr>Post Office </vt:lpstr>
      <vt:lpstr>Pharmacy </vt:lpstr>
      <vt:lpstr>Bank </vt:lpstr>
      <vt:lpstr>Supermarket </vt:lpstr>
      <vt:lpstr>Convenience Store  </vt:lpstr>
      <vt:lpstr>Café </vt:lpstr>
      <vt:lpstr>Internet Café </vt:lpstr>
      <vt:lpstr>슬라이드 21</vt:lpstr>
      <vt:lpstr>Pet store </vt:lpstr>
      <vt:lpstr>Stadium </vt:lpstr>
      <vt:lpstr>슬라이드 24</vt:lpstr>
      <vt:lpstr>Service Center </vt:lpstr>
      <vt:lpstr>Hotel </vt:lpstr>
      <vt:lpstr>Museum </vt:lpstr>
      <vt:lpstr>슬라이드 28</vt:lpstr>
      <vt:lpstr>Temple </vt:lpstr>
      <vt:lpstr>Barn </vt:lpstr>
      <vt:lpstr>Skyscraper    </vt:lpstr>
      <vt:lpstr>Tower </vt:lpstr>
      <vt:lpstr>Prison </vt:lpstr>
      <vt:lpstr>Fortress </vt:lpstr>
      <vt:lpstr>Palace </vt:lpstr>
      <vt:lpstr>Bingo</vt:lpstr>
      <vt:lpstr>Lets go for a walk through Daejeon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Places</dc:title>
  <dc:creator>user</dc:creator>
  <cp:lastModifiedBy>user</cp:lastModifiedBy>
  <cp:revision>6</cp:revision>
  <dcterms:created xsi:type="dcterms:W3CDTF">2015-10-02T03:55:03Z</dcterms:created>
  <dcterms:modified xsi:type="dcterms:W3CDTF">2015-10-02T04:33:58Z</dcterms:modified>
</cp:coreProperties>
</file>