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85" r:id="rId7"/>
    <p:sldId id="28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75" r:id="rId17"/>
    <p:sldId id="276" r:id="rId18"/>
    <p:sldId id="256" r:id="rId19"/>
    <p:sldId id="257" r:id="rId20"/>
    <p:sldId id="258" r:id="rId21"/>
    <p:sldId id="259" r:id="rId22"/>
    <p:sldId id="261" r:id="rId23"/>
    <p:sldId id="263" r:id="rId24"/>
    <p:sldId id="266" r:id="rId25"/>
    <p:sldId id="262" r:id="rId26"/>
    <p:sldId id="264" r:id="rId27"/>
    <p:sldId id="265" r:id="rId28"/>
    <p:sldId id="267" r:id="rId29"/>
    <p:sldId id="268" r:id="rId30"/>
    <p:sldId id="269" r:id="rId31"/>
    <p:sldId id="260" r:id="rId3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F467A-6A43-48EF-91A8-5F9077BBE125}" type="datetimeFigureOut">
              <a:rPr lang="ko-KR" altLang="en-US" smtClean="0"/>
              <a:pPr/>
              <a:t>2015-10-21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66C5A-20D5-4A72-9EE0-E7DA306D59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etpunk.com/quizzes/how-many-countries-can-you-name.php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Review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gttabernacle.com/wp-content/uploads/2011/06/one-w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8732807" cy="307183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57290" y="2928934"/>
            <a:ext cx="5143536" cy="9286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gttabernacle.com/wp-content/uploads/2011/06/one-w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8732807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http://wc1.smartdraw.com/examples/content/Examples/10_Healthcare/Signs/Handicapped_Parking_Sign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2205"/>
            <a:ext cx="5000660" cy="682579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00232" y="4286256"/>
            <a:ext cx="4714908" cy="17145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http://wc1.smartdraw.com/examples/content/Examples/10_Healthcare/Signs/Handicapped_Parking_Sign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2205"/>
            <a:ext cx="5000660" cy="68257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http://www.mysafetysign.com/img/lg/S/Under-Construction-Caution-Sign-S-08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643998" cy="624528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2910" y="714356"/>
            <a:ext cx="7715304" cy="20002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http://www.mysafetysign.com/img/lg/S/Under-Construction-Caution-Sign-S-08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643998" cy="624528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Yield Sign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358114" cy="647514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57554" y="1643050"/>
            <a:ext cx="2214578" cy="9286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Yield Sign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358114" cy="64751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Maps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p. 24, 25, 155</a:t>
            </a:r>
            <a:endParaRPr lang="ko-KR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360investmentadvice.com/wp-content/uploads/2012/12/HiRes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31640" y="116632"/>
            <a:ext cx="6408712" cy="6646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ATM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http://www.businesspundit.com/wp-content/uploads/2015/10/ATM-Fees-at-all-time-high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5" y="1772816"/>
            <a:ext cx="10399149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108" y="27384"/>
            <a:ext cx="62272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6632"/>
            <a:ext cx="184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941168"/>
            <a:ext cx="4411663" cy="186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365104"/>
            <a:ext cx="4476750" cy="230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941168"/>
            <a:ext cx="4411663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www.mapsofworld.com/world-political-map-200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3834" cy="6858000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6794507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Capital Cities / Capital Letters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2376264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What is the capital city of Korea?</a:t>
            </a:r>
          </a:p>
          <a:p>
            <a:pPr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		</a:t>
            </a:r>
            <a:r>
              <a:rPr lang="en-US" altLang="ko-KR" dirty="0" smtClean="0">
                <a:solidFill>
                  <a:srgbClr val="002060"/>
                </a:solidFill>
              </a:rPr>
              <a:t>Seoul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6794507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타원 4"/>
          <p:cNvSpPr/>
          <p:nvPr/>
        </p:nvSpPr>
        <p:spPr>
          <a:xfrm>
            <a:off x="2267744" y="4869160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5652120" y="4293096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0.00139 -0.2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mapsofworld.com/usa/images2011/usa-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190193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is the capital city of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USA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graphatlas.com/japan_map_departments_elevation_land_ci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2384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is the capital city of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Japan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raphatlas.com/canada_map_town_river_provinces_col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15" y="0"/>
            <a:ext cx="9437615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is the capital city of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France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www.wordtravels.com/images/map/France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387424"/>
            <a:ext cx="7028177" cy="756084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is the capital city of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Canada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ezilon.com/maps/images/asia/political-map-of-Chi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01" y="0"/>
            <a:ext cx="9161301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is the capital city of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China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earthexpeditions.org/system/files/australia-ma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51951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is the capital city of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</a:rPr>
              <a:t>Australia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Missing Pieces Game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You can use your phone to help </a:t>
            </a:r>
          </a:p>
          <a:p>
            <a:endParaRPr lang="en-US" altLang="ko-KR" dirty="0"/>
          </a:p>
          <a:p>
            <a:r>
              <a:rPr lang="en-US" altLang="ko-KR" dirty="0" smtClean="0"/>
              <a:t>Find the secret word by unscrambling the circled letters.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s://uncledianasfamilyfeedbag.files.wordpress.com/2011/09/mail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0000" cy="7020000"/>
          </a:xfrm>
          <a:prstGeom prst="rect">
            <a:avLst/>
          </a:prstGeom>
          <a:noFill/>
        </p:spPr>
      </p:pic>
      <p:sp>
        <p:nvSpPr>
          <p:cNvPr id="5" name="제목 3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Mailbox</a:t>
            </a:r>
            <a:endParaRPr kumimoji="0" lang="ko-KR" alt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Capitalization and Punctuation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207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6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Country Quiz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http://www.jetpunk.com/quizzes/how-many-countries-can-you-name.php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2" name="Picture 4" descr="http://cache2.asset-cache.net/xd/154053878.jpg?v=1&amp;c=IWSAsset&amp;k=2&amp;d=F13A1F9190F009361E0F261EB638EF3684EEA443E3DDC9FAD7BECD358747DCAD78DAF092329E55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530" y="1484784"/>
            <a:ext cx="9552381" cy="5373216"/>
          </a:xfrm>
          <a:prstGeom prst="rect">
            <a:avLst/>
          </a:prstGeom>
          <a:noFill/>
        </p:spPr>
      </p:pic>
      <p:sp>
        <p:nvSpPr>
          <p:cNvPr id="6" name="제목 3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Parking Lot</a:t>
            </a:r>
            <a:endParaRPr kumimoji="0" lang="ko-KR" alt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s://c2.staticflickr.com/6/5338/8774827383_6e8effd297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7979" y="1"/>
            <a:ext cx="10281979" cy="6858000"/>
          </a:xfrm>
          <a:prstGeom prst="rect">
            <a:avLst/>
          </a:prstGeom>
          <a:noFill/>
        </p:spPr>
      </p:pic>
      <p:sp>
        <p:nvSpPr>
          <p:cNvPr id="5" name="제목 3"/>
          <p:cNvSpPr txBox="1">
            <a:spLocks/>
          </p:cNvSpPr>
          <p:nvPr/>
        </p:nvSpPr>
        <p:spPr>
          <a:xfrm>
            <a:off x="-468560" y="3140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Crosswalk</a:t>
            </a:r>
            <a:endParaRPr kumimoji="0" lang="ko-KR" alt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 descr="https://eveinkorea.files.wordpress.com/2010/02/dsc_0039-sidewal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3870" y="0"/>
            <a:ext cx="10323870" cy="6858000"/>
          </a:xfrm>
          <a:prstGeom prst="rect">
            <a:avLst/>
          </a:prstGeom>
          <a:noFill/>
        </p:spPr>
      </p:pic>
      <p:sp>
        <p:nvSpPr>
          <p:cNvPr id="5" name="제목 3"/>
          <p:cNvSpPr txBox="1">
            <a:spLocks/>
          </p:cNvSpPr>
          <p:nvPr/>
        </p:nvSpPr>
        <p:spPr>
          <a:xfrm>
            <a:off x="-756592" y="41490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Sidewalk</a:t>
            </a:r>
            <a:endParaRPr kumimoji="0" lang="ko-KR" alt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3010" name="Picture 2" descr="http://paulbourke.net/fun/Seoul/oth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6000" y="0"/>
            <a:ext cx="9360000" cy="7020000"/>
          </a:xfrm>
          <a:prstGeom prst="rect">
            <a:avLst/>
          </a:prstGeom>
          <a:noFill/>
        </p:spPr>
      </p:pic>
      <p:sp>
        <p:nvSpPr>
          <p:cNvPr id="5" name="제목 3"/>
          <p:cNvSpPr txBox="1">
            <a:spLocks/>
          </p:cNvSpPr>
          <p:nvPr/>
        </p:nvSpPr>
        <p:spPr>
          <a:xfrm>
            <a:off x="914400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Vending Machine </a:t>
            </a:r>
            <a:endParaRPr kumimoji="0" lang="ko-KR" alt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146" name="Picture 2" descr="http://www.clker.com/cliparts/3/3/e/f/1194989524272069055do_not_enter_sign_01.svg.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6572296" cy="651319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00298" y="4286256"/>
            <a:ext cx="3929090" cy="12858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2214546" y="1571612"/>
            <a:ext cx="4643470" cy="12858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www.clker.com/cliparts/3/3/e/f/1194989524272069055do_not_enter_sign_01.svg.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6572296" cy="651319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94</Words>
  <Application>Microsoft Office PowerPoint</Application>
  <PresentationFormat>화면 슬라이드 쇼(4:3)</PresentationFormat>
  <Paragraphs>25</Paragraphs>
  <Slides>31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Office 테마</vt:lpstr>
      <vt:lpstr>Review</vt:lpstr>
      <vt:lpstr>ATM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Maps</vt:lpstr>
      <vt:lpstr>슬라이드 19</vt:lpstr>
      <vt:lpstr>슬라이드 20</vt:lpstr>
      <vt:lpstr>슬라이드 21</vt:lpstr>
      <vt:lpstr>Capital Cities / Capital Letters</vt:lpstr>
      <vt:lpstr>What is the capital city of  USA? </vt:lpstr>
      <vt:lpstr>What is the capital city of  Japan? </vt:lpstr>
      <vt:lpstr>What is the capital city of  France? </vt:lpstr>
      <vt:lpstr>What is the capital city of  Canada? </vt:lpstr>
      <vt:lpstr>What is the capital city of  China? </vt:lpstr>
      <vt:lpstr>What is the capital city of  Australia? </vt:lpstr>
      <vt:lpstr>Missing Pieces Game</vt:lpstr>
      <vt:lpstr>Capitalization and Punctuation </vt:lpstr>
      <vt:lpstr>Country Quiz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</dc:title>
  <dc:creator>user</dc:creator>
  <cp:lastModifiedBy>user</cp:lastModifiedBy>
  <cp:revision>27</cp:revision>
  <dcterms:created xsi:type="dcterms:W3CDTF">2015-10-15T02:16:08Z</dcterms:created>
  <dcterms:modified xsi:type="dcterms:W3CDTF">2015-10-21T06:36:55Z</dcterms:modified>
</cp:coreProperties>
</file>