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9" r:id="rId12"/>
    <p:sldId id="266" r:id="rId13"/>
    <p:sldId id="276" r:id="rId14"/>
    <p:sldId id="277" r:id="rId15"/>
    <p:sldId id="26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F14F-B193-4453-827C-34AF28BC94E4}" type="datetimeFigureOut">
              <a:rPr lang="ko-KR" altLang="en-US" smtClean="0"/>
              <a:pPr/>
              <a:t>2015-11-09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0A461-A316-4043-A29A-650EF65BB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olAvlNsWZ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QFXP8BxMM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vrnn6Hi1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Review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Weather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21781"/>
            <a:ext cx="7236296" cy="42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26340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Weather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21781"/>
            <a:ext cx="7236296" cy="423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26340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-1"/>
            <a:ext cx="7416824" cy="260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9726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Ordinal Numbers 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187624" y="116632"/>
            <a:ext cx="3096344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Order 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static01.nyt.com/images/2013/04/09/science/09SCIB_SPAN/09SCIB-article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56793"/>
            <a:ext cx="9410425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.vectorstock.com/i/composite/16,48/gold-silver-bronze-vector-1021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406" y="3933055"/>
            <a:ext cx="4111594" cy="292494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Order: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1216" y="1700808"/>
            <a:ext cx="2026568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</a:t>
            </a:r>
            <a:r>
              <a:rPr lang="en-US" altLang="ko-KR" baseline="30000" dirty="0" smtClean="0"/>
              <a:t>th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</a:t>
            </a:r>
            <a:r>
              <a:rPr lang="en-US" altLang="ko-KR" baseline="30000" dirty="0" smtClean="0"/>
              <a:t>th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139952" y="1783357"/>
            <a:ext cx="202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22</a:t>
            </a:r>
            <a:r>
              <a:rPr lang="en-US" altLang="ko-KR" sz="3200" baseline="30000" dirty="0" smtClean="0"/>
              <a:t>nd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en-US" altLang="ko-KR" sz="3200" baseline="30000" dirty="0" smtClean="0"/>
              <a:t>rd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100</a:t>
            </a:r>
            <a:r>
              <a:rPr lang="en-US" altLang="ko-KR" sz="3200" baseline="30000" dirty="0" smtClean="0"/>
              <a:t>th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66813" cy="417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Order: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2026568" cy="4525963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</a:t>
            </a:r>
            <a:r>
              <a:rPr lang="en-US" altLang="ko-KR" baseline="30000" dirty="0" smtClean="0"/>
              <a:t>st </a:t>
            </a:r>
            <a:r>
              <a:rPr lang="en-US" altLang="ko-KR" dirty="0" smtClean="0"/>
              <a:t> =</a:t>
            </a:r>
          </a:p>
          <a:p>
            <a:pPr>
              <a:buNone/>
            </a:pPr>
            <a:r>
              <a:rPr lang="en-US" altLang="ko-KR" dirty="0" smtClean="0"/>
              <a:t>2</a:t>
            </a:r>
            <a:r>
              <a:rPr lang="en-US" altLang="ko-KR" baseline="30000" dirty="0" smtClean="0"/>
              <a:t>nd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3</a:t>
            </a:r>
            <a:r>
              <a:rPr lang="en-US" altLang="ko-KR" baseline="30000" dirty="0" smtClean="0"/>
              <a:t>rd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4</a:t>
            </a:r>
            <a:r>
              <a:rPr lang="en-US" altLang="ko-KR" baseline="30000" dirty="0" smtClean="0"/>
              <a:t>th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5</a:t>
            </a:r>
            <a:r>
              <a:rPr lang="en-US" altLang="ko-KR" baseline="30000" dirty="0" smtClean="0"/>
              <a:t>th  =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6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 =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139952" y="1772816"/>
            <a:ext cx="202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  =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22</a:t>
            </a:r>
            <a:r>
              <a:rPr lang="en-US" altLang="ko-KR" sz="3200" baseline="30000" dirty="0" smtClean="0"/>
              <a:t>nd =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r>
              <a:rPr lang="en-US" altLang="ko-KR" sz="3200" baseline="30000" dirty="0" smtClean="0"/>
              <a:t>rd  =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  =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/>
              <a:t>100</a:t>
            </a:r>
            <a:r>
              <a:rPr lang="en-US" altLang="ko-KR" sz="3200" baseline="30000" dirty="0" smtClean="0"/>
              <a:t>th =</a:t>
            </a:r>
            <a:endParaRPr lang="en-US" altLang="ko-KR" sz="3200" dirty="0" smtClean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234</a:t>
            </a:r>
            <a:r>
              <a:rPr kumimoji="0" lang="en-US" altLang="ko-KR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</a:t>
            </a: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185392" y="1783357"/>
            <a:ext cx="202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First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Third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Fifth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Sixth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436096" y="1772816"/>
            <a:ext cx="37079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Twenty-first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Twenty-second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Twenty-third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solidFill>
                  <a:srgbClr val="C00000"/>
                </a:solidFill>
              </a:rPr>
              <a:t>Twenty-fourth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Hundredth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baseline="0" dirty="0" smtClean="0">
                <a:solidFill>
                  <a:srgbClr val="C00000"/>
                </a:solidFill>
              </a:rPr>
              <a:t>Two</a:t>
            </a:r>
            <a:r>
              <a:rPr lang="en-US" altLang="ko-KR" sz="3200" dirty="0" smtClean="0">
                <a:solidFill>
                  <a:srgbClr val="C00000"/>
                </a:solidFill>
              </a:rPr>
              <a:t> hundred and thirty-fourth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Who is in first?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 descr="http://images.gizmag.com/hero/ebike-r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909"/>
            <a:ext cx="9144000" cy="512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position is he 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 descr="http://superstitionsonline.com/wp-content/uploads/2009/10/car-rac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91055"/>
            <a:ext cx="9144000" cy="526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What position is he in?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 descr="http://www.hrsvegas.com/wp-content/uploads/2013/07/1677257476001_2355972138001_nascar-nscs-tal-rr-aarons499-922x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556793"/>
            <a:ext cx="939944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39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36504" y="2276872"/>
            <a:ext cx="4499992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Who finished first?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86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"/>
            <a:ext cx="6785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Betting Game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Who will finish first?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Betting Game Rules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You start with $10.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You can bet as much money as you want on as many players as you want.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If you are right, you win money</a:t>
            </a:r>
          </a:p>
          <a:p>
            <a:pPr lvl="1"/>
            <a:r>
              <a:rPr lang="en-US" altLang="ko-KR" dirty="0" smtClean="0"/>
              <a:t>2 players = 1:1</a:t>
            </a:r>
          </a:p>
          <a:p>
            <a:pPr lvl="1"/>
            <a:r>
              <a:rPr lang="en-US" altLang="ko-KR" dirty="0" smtClean="0"/>
              <a:t>3 players = 1:2</a:t>
            </a:r>
          </a:p>
          <a:p>
            <a:pPr lvl="1"/>
            <a:r>
              <a:rPr lang="en-US" altLang="ko-KR" dirty="0" smtClean="0"/>
              <a:t>4 players = 1:3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Betting Game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hlinkClick r:id="rId2"/>
              </a:rPr>
              <a:t>https://www.youtube.com/watch?v=2QFXP8BxMME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Midgets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Camel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https://www.youtube.com/watch?v=X8KdawFd874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Giraffe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Zebra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https://www.youtube.com/watch?v=Y5QwYJoLUfE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Backwards Race – Man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Car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https://www.youtube.com/watch?v=0olAvlNsWZI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Ostrich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https://www.youtube.com/watch?v=2WcMRpozO4s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Veyron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Jet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https://www.youtube.com/watch?v=7NZ9X9A2efA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How much is:</a:t>
            </a:r>
            <a:br>
              <a:rPr lang="en-US" altLang="ko-KR" dirty="0" smtClean="0"/>
            </a:br>
            <a:r>
              <a:rPr lang="en-US" altLang="ko-KR" dirty="0" smtClean="0"/>
              <a:t>a nickel + a dime + a penny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Usain</a:t>
            </a:r>
            <a:r>
              <a:rPr lang="en-US" altLang="ko-KR" dirty="0" smtClean="0"/>
              <a:t> Bolt </a:t>
            </a:r>
            <a:r>
              <a:rPr lang="en-US" altLang="ko-KR" dirty="0" err="1" smtClean="0"/>
              <a:t>vs</a:t>
            </a:r>
            <a:r>
              <a:rPr lang="en-US" altLang="ko-KR" dirty="0" smtClean="0"/>
              <a:t> Bus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https://www.youtube.com/watch?v=OHwU5Krd8l0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Mascot Race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https://www.youtube.com/watch?v=eCvrnn6Hi10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976664" cy="674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97352" y="5773018"/>
            <a:ext cx="2746648" cy="108498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 44 - 45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2656"/>
            <a:ext cx="9144000" cy="542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97352" y="5773018"/>
            <a:ext cx="2746648" cy="108498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p. 44 - 45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9"/>
              </a:clrFrom>
              <a:clrTo>
                <a:srgbClr val="FAFC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16" y="188640"/>
            <a:ext cx="9145016" cy="54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Lesson 13 – The Calendar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Ch.4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Months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2976"/>
            <a:ext cx="23184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7056784" cy="37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Months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12976"/>
            <a:ext cx="231842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7056784" cy="37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7488832" cy="268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210</Words>
  <Application>Microsoft Office PowerPoint</Application>
  <PresentationFormat>화면 슬라이드 쇼(4:3)</PresentationFormat>
  <Paragraphs>81</Paragraphs>
  <Slides>31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Review</vt:lpstr>
      <vt:lpstr>PowerPoint 프레젠테이션</vt:lpstr>
      <vt:lpstr>How much is: a nickel + a dime + a penny</vt:lpstr>
      <vt:lpstr>PowerPoint 프레젠테이션</vt:lpstr>
      <vt:lpstr>p. 44 - 45</vt:lpstr>
      <vt:lpstr>p. 44 - 45</vt:lpstr>
      <vt:lpstr>Lesson 13 – The Calendar </vt:lpstr>
      <vt:lpstr>Months </vt:lpstr>
      <vt:lpstr>Months </vt:lpstr>
      <vt:lpstr>Weather </vt:lpstr>
      <vt:lpstr>Weather </vt:lpstr>
      <vt:lpstr>PowerPoint 프레젠테이션</vt:lpstr>
      <vt:lpstr>Ordinal Numbers </vt:lpstr>
      <vt:lpstr>Order:  </vt:lpstr>
      <vt:lpstr>PowerPoint 프레젠테이션</vt:lpstr>
      <vt:lpstr>Order:  </vt:lpstr>
      <vt:lpstr>Who is in first?  </vt:lpstr>
      <vt:lpstr>What position is he in?</vt:lpstr>
      <vt:lpstr>What position is he in?</vt:lpstr>
      <vt:lpstr>Who finished first?</vt:lpstr>
      <vt:lpstr>PowerPoint 프레젠테이션</vt:lpstr>
      <vt:lpstr>Betting Game</vt:lpstr>
      <vt:lpstr>Betting Game Rules</vt:lpstr>
      <vt:lpstr>Betting Game</vt:lpstr>
      <vt:lpstr>Midgets vs Camel</vt:lpstr>
      <vt:lpstr>Man vs Giraffe vs Zebra</vt:lpstr>
      <vt:lpstr>Backwards Race – Man vs Car</vt:lpstr>
      <vt:lpstr>Man vs Ostrich</vt:lpstr>
      <vt:lpstr>Veyron vs Jet</vt:lpstr>
      <vt:lpstr>Usain Bolt vs Bus</vt:lpstr>
      <vt:lpstr>Mascot Race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user</dc:creator>
  <cp:lastModifiedBy>USER</cp:lastModifiedBy>
  <cp:revision>13</cp:revision>
  <dcterms:created xsi:type="dcterms:W3CDTF">2015-11-05T04:50:08Z</dcterms:created>
  <dcterms:modified xsi:type="dcterms:W3CDTF">2015-11-09T11:05:34Z</dcterms:modified>
</cp:coreProperties>
</file>