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1" r:id="rId3"/>
    <p:sldId id="257" r:id="rId4"/>
    <p:sldId id="262" r:id="rId5"/>
    <p:sldId id="263" r:id="rId6"/>
    <p:sldId id="258" r:id="rId7"/>
    <p:sldId id="265" r:id="rId8"/>
    <p:sldId id="266" r:id="rId9"/>
    <p:sldId id="259" r:id="rId10"/>
    <p:sldId id="260" r:id="rId11"/>
    <p:sldId id="267" r:id="rId12"/>
    <p:sldId id="269" r:id="rId13"/>
    <p:sldId id="268" r:id="rId14"/>
    <p:sldId id="270" r:id="rId15"/>
    <p:sldId id="271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5" r:id="rId29"/>
    <p:sldId id="286" r:id="rId30"/>
    <p:sldId id="287" r:id="rId31"/>
    <p:sldId id="288" r:id="rId32"/>
    <p:sldId id="289" r:id="rId33"/>
    <p:sldId id="290" r:id="rId34"/>
    <p:sldId id="291" r:id="rId35"/>
    <p:sldId id="292" r:id="rId36"/>
  </p:sldIdLst>
  <p:sldSz cx="9144000" cy="6858000" type="screen4x3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5" d="100"/>
          <a:sy n="85" d="100"/>
        </p:scale>
        <p:origin x="-152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F62F08-A640-4ED6-8436-F90957DC46A7}" type="datetimeFigureOut">
              <a:rPr lang="ko-KR" altLang="en-US" smtClean="0"/>
              <a:pPr/>
              <a:t>2015-11-12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15A534-F65F-4E0D-A03C-107AF83037D5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F62F08-A640-4ED6-8436-F90957DC46A7}" type="datetimeFigureOut">
              <a:rPr lang="ko-KR" altLang="en-US" smtClean="0"/>
              <a:pPr/>
              <a:t>2015-11-12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15A534-F65F-4E0D-A03C-107AF83037D5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F62F08-A640-4ED6-8436-F90957DC46A7}" type="datetimeFigureOut">
              <a:rPr lang="ko-KR" altLang="en-US" smtClean="0"/>
              <a:pPr/>
              <a:t>2015-11-12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15A534-F65F-4E0D-A03C-107AF83037D5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F62F08-A640-4ED6-8436-F90957DC46A7}" type="datetimeFigureOut">
              <a:rPr lang="ko-KR" altLang="en-US" smtClean="0"/>
              <a:pPr/>
              <a:t>2015-11-12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15A534-F65F-4E0D-A03C-107AF83037D5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F62F08-A640-4ED6-8436-F90957DC46A7}" type="datetimeFigureOut">
              <a:rPr lang="ko-KR" altLang="en-US" smtClean="0"/>
              <a:pPr/>
              <a:t>2015-11-12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15A534-F65F-4E0D-A03C-107AF83037D5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F62F08-A640-4ED6-8436-F90957DC46A7}" type="datetimeFigureOut">
              <a:rPr lang="ko-KR" altLang="en-US" smtClean="0"/>
              <a:pPr/>
              <a:t>2015-11-12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15A534-F65F-4E0D-A03C-107AF83037D5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F62F08-A640-4ED6-8436-F90957DC46A7}" type="datetimeFigureOut">
              <a:rPr lang="ko-KR" altLang="en-US" smtClean="0"/>
              <a:pPr/>
              <a:t>2015-11-12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15A534-F65F-4E0D-A03C-107AF83037D5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F62F08-A640-4ED6-8436-F90957DC46A7}" type="datetimeFigureOut">
              <a:rPr lang="ko-KR" altLang="en-US" smtClean="0"/>
              <a:pPr/>
              <a:t>2015-11-12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15A534-F65F-4E0D-A03C-107AF83037D5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F62F08-A640-4ED6-8436-F90957DC46A7}" type="datetimeFigureOut">
              <a:rPr lang="ko-KR" altLang="en-US" smtClean="0"/>
              <a:pPr/>
              <a:t>2015-11-12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15A534-F65F-4E0D-A03C-107AF83037D5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F62F08-A640-4ED6-8436-F90957DC46A7}" type="datetimeFigureOut">
              <a:rPr lang="ko-KR" altLang="en-US" smtClean="0"/>
              <a:pPr/>
              <a:t>2015-11-12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15A534-F65F-4E0D-A03C-107AF83037D5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F62F08-A640-4ED6-8436-F90957DC46A7}" type="datetimeFigureOut">
              <a:rPr lang="ko-KR" altLang="en-US" smtClean="0"/>
              <a:pPr/>
              <a:t>2015-11-12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15A534-F65F-4E0D-A03C-107AF83037D5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F62F08-A640-4ED6-8436-F90957DC46A7}" type="datetimeFigureOut">
              <a:rPr lang="ko-KR" altLang="en-US" smtClean="0"/>
              <a:pPr/>
              <a:t>2015-11-12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15A534-F65F-4E0D-A03C-107AF83037D5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ko-KR" dirty="0" smtClean="0"/>
              <a:t>Review</a:t>
            </a:r>
            <a:endParaRPr lang="ko-KR" altLang="en-US" dirty="0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ko-KR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p.57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073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672977"/>
            <a:ext cx="9144000" cy="51850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p.57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08975"/>
            <a:ext cx="9144000" cy="54490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p.58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24744"/>
            <a:ext cx="9144000" cy="63755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p.59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372307"/>
            <a:ext cx="9144000" cy="4485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p. 164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80528" y="2276872"/>
            <a:ext cx="9421584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322979"/>
            <a:ext cx="9144000" cy="55350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49" y="548680"/>
            <a:ext cx="9144149" cy="1484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ko-KR" dirty="0" smtClean="0"/>
              <a:t>Adjectives </a:t>
            </a:r>
            <a:endParaRPr lang="ko-KR" alt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ko-KR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un Burst Effect Powerpoint Template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Describe </a:t>
            </a:r>
            <a:r>
              <a:rPr lang="en-US" altLang="ko-KR" dirty="0"/>
              <a:t>T</a:t>
            </a:r>
            <a:r>
              <a:rPr lang="en-US" altLang="ko-KR" dirty="0" smtClean="0"/>
              <a:t>hese Pictures:  </a:t>
            </a:r>
            <a:endParaRPr lang="ko-KR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7172" name="Picture 4" descr="http://www.hoax-slayer.com/images/giant-rabbit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37160"/>
            <a:ext cx="9144000" cy="699516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4098" name="Picture 2" descr="http://www.dailycuteness.com/wp-content/uploads/2012/03/cute-kitty-frog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800354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What position is he in?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2050" name="Picture 2" descr="http://s2.dmcdn.net/rqgR/1280x720-H8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714499"/>
            <a:ext cx="9144000" cy="51435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074" name="Picture 2" descr="http://www.weirdpicts.com/wp-content/uploads/2010/04/weird_crustacea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50518" y="0"/>
            <a:ext cx="9394518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2050" name="Picture 2" descr="http://www.dumage.com/img/weird/weird-and-funny-photos/weird-and-funny-photos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722376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1026" name="Picture 2" descr="http://fc04.deviantart.net/fs31/i/2008/191/d/2/Dragon_Dog_Creature_with_Video_by_imaginis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21921"/>
            <a:ext cx="9144000" cy="697992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6146" name="Picture 2" descr="http://www.cuterush.com/wp-content/uploads/2007/10/mysterious-creatur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9445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53250" name="Picture 2" descr="http://smashinghub.com/wp-content/uploads/2010/07/animal-photography-2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14501" y="0"/>
            <a:ext cx="10258501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Ant eater </a:t>
            </a:r>
            <a:endParaRPr lang="ko-KR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52226" name="Picture 2" descr="http://houstonzooblogs.org/zoo/wp-content/uploads/2009/08/Giant-Anteate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00042"/>
            <a:ext cx="9117210" cy="607220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Parrot fish</a:t>
            </a:r>
            <a:endParaRPr lang="ko-KR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51204" name="Picture 4" descr="http://www.aquarium.deartz.com/wp-content/uploads/2011/02/red_parrot_Cichli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0300549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Ostrich </a:t>
            </a:r>
            <a:endParaRPr lang="ko-KR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50178" name="Picture 2" descr="http://upload.wikimedia.org/wikipedia/commons/f/f4/Ostrich_Ngorongoro_0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877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Armadillo   </a:t>
            </a:r>
            <a:endParaRPr lang="ko-KR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49154" name="Picture 2" descr="http://missgallo.wikispaces.com/file/view/Armadillo.png/323990794/Armadillo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42918"/>
            <a:ext cx="9210607" cy="592933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Otter </a:t>
            </a:r>
            <a:endParaRPr lang="ko-KR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48130" name="Picture 2" descr="http://media.moddb.com/images/groups/1/3/2933/tumblr_m2wobgdqhY1ruwwe5o1_5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0936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>
                <a:solidFill>
                  <a:srgbClr val="7030A0"/>
                </a:solidFill>
              </a:rPr>
              <a:t>Dates and Days</a:t>
            </a:r>
            <a:endParaRPr lang="ko-KR" altLang="en-US" dirty="0">
              <a:solidFill>
                <a:srgbClr val="7030A0"/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 smtClean="0"/>
              <a:t>Monday</a:t>
            </a:r>
          </a:p>
          <a:p>
            <a:endParaRPr lang="en-US" altLang="ko-KR" dirty="0"/>
          </a:p>
          <a:p>
            <a:r>
              <a:rPr lang="en-US" altLang="ko-KR" dirty="0" smtClean="0"/>
              <a:t>August 11, 2015</a:t>
            </a:r>
            <a:endParaRPr lang="ko-KR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What is an </a:t>
            </a:r>
            <a:r>
              <a:rPr lang="en-US" altLang="ko-KR" dirty="0" smtClean="0">
                <a:solidFill>
                  <a:srgbClr val="C00000"/>
                </a:solidFill>
              </a:rPr>
              <a:t>adjective</a:t>
            </a:r>
            <a:r>
              <a:rPr lang="en-US" altLang="ko-KR" dirty="0" smtClean="0"/>
              <a:t>? </a:t>
            </a:r>
            <a:endParaRPr lang="ko-KR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 smtClean="0"/>
              <a:t>Describes a </a:t>
            </a:r>
            <a:r>
              <a:rPr lang="en-US" altLang="ko-KR" dirty="0" smtClean="0">
                <a:solidFill>
                  <a:srgbClr val="0070C0"/>
                </a:solidFill>
              </a:rPr>
              <a:t>noun</a:t>
            </a:r>
            <a:r>
              <a:rPr lang="en-US" altLang="ko-KR" dirty="0" smtClean="0"/>
              <a:t>.  </a:t>
            </a:r>
          </a:p>
          <a:p>
            <a:endParaRPr lang="en-US" altLang="ko-KR" dirty="0" smtClean="0"/>
          </a:p>
          <a:p>
            <a:pPr>
              <a:buFont typeface="Wingdings" pitchFamily="2" charset="2"/>
              <a:buChar char="Ø"/>
            </a:pPr>
            <a:r>
              <a:rPr lang="en-US" altLang="ko-KR" sz="2800" dirty="0" smtClean="0">
                <a:solidFill>
                  <a:srgbClr val="0070C0"/>
                </a:solidFill>
              </a:rPr>
              <a:t>Noun</a:t>
            </a:r>
            <a:r>
              <a:rPr lang="en-US" altLang="ko-KR" sz="2800" dirty="0" smtClean="0"/>
              <a:t> = person, place, or thing. </a:t>
            </a:r>
          </a:p>
        </p:txBody>
      </p:sp>
      <p:pic>
        <p:nvPicPr>
          <p:cNvPr id="32772" name="Picture 4" descr="http://tx.english-ch.com/teacher/yvette/colorclow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85918" y="3286124"/>
            <a:ext cx="4919652" cy="332113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714488"/>
            <a:ext cx="3428992" cy="1143000"/>
          </a:xfrm>
        </p:spPr>
        <p:txBody>
          <a:bodyPr>
            <a:normAutofit fontScale="90000"/>
          </a:bodyPr>
          <a:lstStyle/>
          <a:p>
            <a:r>
              <a:rPr lang="en-US" altLang="ko-KR" dirty="0" smtClean="0"/>
              <a:t>The big, red dog.  </a:t>
            </a:r>
            <a:endParaRPr lang="ko-KR" altLang="en-US" dirty="0"/>
          </a:p>
        </p:txBody>
      </p:sp>
      <p:pic>
        <p:nvPicPr>
          <p:cNvPr id="2050" name="Picture 2" descr="http://southcarolina1670.files.wordpress.com/2010/06/clifford-big-red-do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42081" y="0"/>
            <a:ext cx="580192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6" name="Straight Connector 5"/>
          <p:cNvCxnSpPr/>
          <p:nvPr/>
        </p:nvCxnSpPr>
        <p:spPr>
          <a:xfrm>
            <a:off x="1214414" y="2214554"/>
            <a:ext cx="1928826" cy="1588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1142976" y="2786058"/>
            <a:ext cx="928694" cy="1588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ko-KR" dirty="0" smtClean="0"/>
              <a:t>Find the </a:t>
            </a:r>
            <a:r>
              <a:rPr lang="en-US" altLang="ko-KR" dirty="0" smtClean="0">
                <a:solidFill>
                  <a:srgbClr val="C00000"/>
                </a:solidFill>
              </a:rPr>
              <a:t>adjective</a:t>
            </a:r>
            <a:r>
              <a:rPr lang="en-US" altLang="ko-KR" dirty="0" smtClean="0"/>
              <a:t>: </a:t>
            </a:r>
            <a:endParaRPr lang="ko-KR" alt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ko-KR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altLang="ko-KR" dirty="0" smtClean="0"/>
              <a:t>1. The man is an old, ugly, and grey man. </a:t>
            </a:r>
            <a:endParaRPr lang="ko-KR" alt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500034" y="242886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/>
          <a:p>
            <a:pPr marL="0" marR="0" lvl="0" indent="0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2. Be</a:t>
            </a:r>
            <a:r>
              <a:rPr kumimoji="0" lang="en-US" altLang="ko-KR" sz="4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careful by the scary, and large house.</a:t>
            </a:r>
            <a:endParaRPr kumimoji="0" lang="ko-KR" alt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571472" y="4643446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/>
          <a:p>
            <a:pPr marL="0" marR="0" lvl="0" indent="0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3. Where are the delicious</a:t>
            </a:r>
            <a:r>
              <a:rPr kumimoji="0" lang="en-US" altLang="ko-KR" sz="4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candies that I ordered? </a:t>
            </a:r>
            <a:endParaRPr kumimoji="0" lang="ko-KR" alt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4643438" y="785794"/>
            <a:ext cx="2143140" cy="1588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571472" y="1357298"/>
            <a:ext cx="928694" cy="1588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5429256" y="2928934"/>
            <a:ext cx="1214446" cy="1588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571472" y="3429000"/>
            <a:ext cx="1214446" cy="1588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4714876" y="5143512"/>
            <a:ext cx="2214578" cy="1588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allAtOnce"/>
      <p:bldP spid="5" grpId="0" build="allAtOnce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Good Job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1026" name="Picture 2" descr="C:\Users\Tim\Pictures\4LRrO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0100" y="1437134"/>
            <a:ext cx="7153308" cy="542086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imag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42974" y="0"/>
            <a:ext cx="10297294" cy="68580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14348" y="2130425"/>
            <a:ext cx="7743852" cy="1470025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lang="en-US" altLang="ko-KR" dirty="0" smtClean="0"/>
              <a:t>Eye Spy</a:t>
            </a:r>
            <a:endParaRPr lang="ko-KR" alt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00232" y="4000504"/>
            <a:ext cx="5429288" cy="1257312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en-US" altLang="ko-KR" dirty="0" smtClean="0"/>
              <a:t>Eye spy with my little eye, something that is... </a:t>
            </a:r>
            <a:endParaRPr lang="ko-KR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What day is it today?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What is an </a:t>
            </a:r>
            <a:r>
              <a:rPr lang="en-US" altLang="ko-KR" u="sng" dirty="0" smtClean="0"/>
              <a:t>appointment</a:t>
            </a:r>
            <a:r>
              <a:rPr lang="en-US" altLang="ko-KR" dirty="0" smtClean="0"/>
              <a:t>?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15816" y="-34837"/>
            <a:ext cx="6156176" cy="6920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0"/>
            <a:ext cx="265454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35696" y="1052736"/>
            <a:ext cx="5472608" cy="4929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8101408" y="2348880"/>
            <a:ext cx="7760828" cy="1820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 -1.13611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0.05463 L 0.96163 0.0375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1" y="-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765324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516216" y="2132856"/>
            <a:ext cx="2555776" cy="1296144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en-US" altLang="ko-KR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Holiday List</a:t>
            </a:r>
            <a:endParaRPr lang="ko-KR" altLang="en-US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Holiday Calendar 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 smtClean="0">
                <a:solidFill>
                  <a:srgbClr val="0070C0"/>
                </a:solidFill>
              </a:rPr>
              <a:t>Ask, “When is ____________?”</a:t>
            </a:r>
          </a:p>
          <a:p>
            <a:endParaRPr lang="en-US" altLang="ko-KR" dirty="0" smtClean="0">
              <a:solidFill>
                <a:srgbClr val="0070C0"/>
              </a:solidFill>
            </a:endParaRPr>
          </a:p>
          <a:p>
            <a:r>
              <a:rPr lang="en-US" altLang="ko-KR" dirty="0" smtClean="0">
                <a:solidFill>
                  <a:srgbClr val="0070C0"/>
                </a:solidFill>
              </a:rPr>
              <a:t>Answer, “It’s on </a:t>
            </a:r>
            <a:r>
              <a:rPr lang="en-US" altLang="ko-KR" u="sng" dirty="0" smtClean="0">
                <a:solidFill>
                  <a:srgbClr val="0070C0"/>
                </a:solidFill>
              </a:rPr>
              <a:t>____(ordinals)____</a:t>
            </a:r>
            <a:r>
              <a:rPr lang="en-US" altLang="ko-KR" dirty="0" smtClean="0">
                <a:solidFill>
                  <a:srgbClr val="0070C0"/>
                </a:solidFill>
              </a:rPr>
              <a:t>.”</a:t>
            </a:r>
          </a:p>
          <a:p>
            <a:endParaRPr lang="en-US" altLang="ko-KR" dirty="0" smtClean="0">
              <a:solidFill>
                <a:srgbClr val="0070C0"/>
              </a:solidFill>
            </a:endParaRPr>
          </a:p>
          <a:p>
            <a:r>
              <a:rPr lang="en-US" altLang="ko-KR" dirty="0" smtClean="0">
                <a:solidFill>
                  <a:srgbClr val="0070C0"/>
                </a:solidFill>
              </a:rPr>
              <a:t>Write it on your calendar.  </a:t>
            </a:r>
          </a:p>
          <a:p>
            <a:endParaRPr lang="ko-KR" altLang="en-US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0" y="2420888"/>
            <a:ext cx="2242592" cy="1143000"/>
          </a:xfrm>
        </p:spPr>
        <p:txBody>
          <a:bodyPr/>
          <a:lstStyle/>
          <a:p>
            <a:r>
              <a:rPr lang="en-US" altLang="ko-KR" dirty="0" smtClean="0"/>
              <a:t>p.56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4097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64411" y="0"/>
            <a:ext cx="677958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</TotalTime>
  <Words>150</Words>
  <Application>Microsoft Office PowerPoint</Application>
  <PresentationFormat>화면 슬라이드 쇼(4:3)</PresentationFormat>
  <Paragraphs>40</Paragraphs>
  <Slides>35</Slides>
  <Notes>0</Notes>
  <HiddenSlides>0</HiddenSlides>
  <MMClips>0</MMClips>
  <ScaleCrop>false</ScaleCrop>
  <HeadingPairs>
    <vt:vector size="4" baseType="variant">
      <vt:variant>
        <vt:lpstr>테마</vt:lpstr>
      </vt:variant>
      <vt:variant>
        <vt:i4>1</vt:i4>
      </vt:variant>
      <vt:variant>
        <vt:lpstr>슬라이드 제목</vt:lpstr>
      </vt:variant>
      <vt:variant>
        <vt:i4>35</vt:i4>
      </vt:variant>
    </vt:vector>
  </HeadingPairs>
  <TitlesOfParts>
    <vt:vector size="36" baseType="lpstr">
      <vt:lpstr>Office 테마</vt:lpstr>
      <vt:lpstr>Review</vt:lpstr>
      <vt:lpstr>What position is he in?</vt:lpstr>
      <vt:lpstr>Dates and Days</vt:lpstr>
      <vt:lpstr>What day is it today?</vt:lpstr>
      <vt:lpstr>What is an appointment?</vt:lpstr>
      <vt:lpstr>슬라이드 6</vt:lpstr>
      <vt:lpstr>Holiday List</vt:lpstr>
      <vt:lpstr>Holiday Calendar </vt:lpstr>
      <vt:lpstr>p.56</vt:lpstr>
      <vt:lpstr>p.57</vt:lpstr>
      <vt:lpstr>p.57</vt:lpstr>
      <vt:lpstr>p.58</vt:lpstr>
      <vt:lpstr>p.59</vt:lpstr>
      <vt:lpstr>p. 164</vt:lpstr>
      <vt:lpstr>슬라이드 15</vt:lpstr>
      <vt:lpstr>Adjectives </vt:lpstr>
      <vt:lpstr>Describe These Pictures:  </vt:lpstr>
      <vt:lpstr>슬라이드 18</vt:lpstr>
      <vt:lpstr>슬라이드 19</vt:lpstr>
      <vt:lpstr>슬라이드 20</vt:lpstr>
      <vt:lpstr>슬라이드 21</vt:lpstr>
      <vt:lpstr>슬라이드 22</vt:lpstr>
      <vt:lpstr>슬라이드 23</vt:lpstr>
      <vt:lpstr>슬라이드 24</vt:lpstr>
      <vt:lpstr>Ant eater </vt:lpstr>
      <vt:lpstr>Parrot fish</vt:lpstr>
      <vt:lpstr>Ostrich </vt:lpstr>
      <vt:lpstr>Armadillo   </vt:lpstr>
      <vt:lpstr>Otter </vt:lpstr>
      <vt:lpstr>What is an adjective? </vt:lpstr>
      <vt:lpstr>The big, red dog.  </vt:lpstr>
      <vt:lpstr>Find the adjective: </vt:lpstr>
      <vt:lpstr>1. The man is an old, ugly, and grey man. </vt:lpstr>
      <vt:lpstr>Good Job</vt:lpstr>
      <vt:lpstr>Eye Spy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Review</dc:title>
  <dc:creator>user</dc:creator>
  <cp:lastModifiedBy>user</cp:lastModifiedBy>
  <cp:revision>4</cp:revision>
  <dcterms:created xsi:type="dcterms:W3CDTF">2015-11-11T06:47:17Z</dcterms:created>
  <dcterms:modified xsi:type="dcterms:W3CDTF">2015-11-12T06:04:41Z</dcterms:modified>
</cp:coreProperties>
</file>