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8" r:id="rId3"/>
    <p:sldId id="315" r:id="rId4"/>
    <p:sldId id="316" r:id="rId5"/>
    <p:sldId id="317" r:id="rId6"/>
    <p:sldId id="319" r:id="rId7"/>
    <p:sldId id="320" r:id="rId8"/>
    <p:sldId id="313" r:id="rId9"/>
    <p:sldId id="256" r:id="rId10"/>
    <p:sldId id="257" r:id="rId11"/>
    <p:sldId id="266" r:id="rId12"/>
    <p:sldId id="274" r:id="rId13"/>
    <p:sldId id="258" r:id="rId14"/>
    <p:sldId id="260" r:id="rId15"/>
    <p:sldId id="275" r:id="rId16"/>
    <p:sldId id="269" r:id="rId17"/>
    <p:sldId id="276" r:id="rId18"/>
    <p:sldId id="259" r:id="rId19"/>
    <p:sldId id="277" r:id="rId20"/>
    <p:sldId id="267" r:id="rId21"/>
    <p:sldId id="278" r:id="rId22"/>
    <p:sldId id="268" r:id="rId23"/>
    <p:sldId id="279" r:id="rId24"/>
    <p:sldId id="273" r:id="rId25"/>
    <p:sldId id="280" r:id="rId26"/>
    <p:sldId id="261" r:id="rId27"/>
    <p:sldId id="290" r:id="rId28"/>
    <p:sldId id="270" r:id="rId29"/>
    <p:sldId id="312" r:id="rId30"/>
    <p:sldId id="305" r:id="rId31"/>
    <p:sldId id="298" r:id="rId32"/>
    <p:sldId id="303" r:id="rId33"/>
    <p:sldId id="271" r:id="rId34"/>
    <p:sldId id="307" r:id="rId35"/>
    <p:sldId id="296" r:id="rId36"/>
    <p:sldId id="297" r:id="rId37"/>
    <p:sldId id="300" r:id="rId38"/>
    <p:sldId id="304" r:id="rId39"/>
    <p:sldId id="294" r:id="rId40"/>
    <p:sldId id="302" r:id="rId41"/>
    <p:sldId id="293" r:id="rId42"/>
    <p:sldId id="301" r:id="rId43"/>
    <p:sldId id="306" r:id="rId44"/>
    <p:sldId id="295" r:id="rId45"/>
    <p:sldId id="299" r:id="rId46"/>
    <p:sldId id="311" r:id="rId47"/>
    <p:sldId id="286" r:id="rId48"/>
    <p:sldId id="281" r:id="rId49"/>
    <p:sldId id="282" r:id="rId50"/>
    <p:sldId id="283" r:id="rId51"/>
    <p:sldId id="284" r:id="rId52"/>
    <p:sldId id="285" r:id="rId53"/>
    <p:sldId id="287" r:id="rId54"/>
    <p:sldId id="288" r:id="rId55"/>
    <p:sldId id="289" r:id="rId56"/>
    <p:sldId id="309" r:id="rId57"/>
    <p:sldId id="262" r:id="rId5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6" autoAdjust="0"/>
    <p:restoredTop sz="94660"/>
  </p:normalViewPr>
  <p:slideViewPr>
    <p:cSldViewPr>
      <p:cViewPr varScale="1">
        <p:scale>
          <a:sx n="91" d="100"/>
          <a:sy n="91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776E-EB11-4B85-9AE1-1605F462E237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52B7-8A62-4116-A201-BFCE75F47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776E-EB11-4B85-9AE1-1605F462E237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52B7-8A62-4116-A201-BFCE75F47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776E-EB11-4B85-9AE1-1605F462E237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52B7-8A62-4116-A201-BFCE75F47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776E-EB11-4B85-9AE1-1605F462E237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52B7-8A62-4116-A201-BFCE75F47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776E-EB11-4B85-9AE1-1605F462E237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52B7-8A62-4116-A201-BFCE75F47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776E-EB11-4B85-9AE1-1605F462E237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52B7-8A62-4116-A201-BFCE75F47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776E-EB11-4B85-9AE1-1605F462E237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52B7-8A62-4116-A201-BFCE75F47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776E-EB11-4B85-9AE1-1605F462E237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52B7-8A62-4116-A201-BFCE75F47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776E-EB11-4B85-9AE1-1605F462E237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52B7-8A62-4116-A201-BFCE75F47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776E-EB11-4B85-9AE1-1605F462E237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52B7-8A62-4116-A201-BFCE75F47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776E-EB11-4B85-9AE1-1605F462E237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52B7-8A62-4116-A201-BFCE75F47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5776E-EB11-4B85-9AE1-1605F462E237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152B7-8A62-4116-A201-BFCE75F47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Prepositions of Place </a:t>
            </a:r>
            <a:br>
              <a:rPr lang="en-US" altLang="ko-KR" dirty="0" smtClean="0"/>
            </a:br>
            <a:r>
              <a:rPr lang="en-US" altLang="ko-KR" dirty="0" smtClean="0"/>
              <a:t>(review)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p. 152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Stop Sign 2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00042"/>
            <a:ext cx="6143668" cy="61436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71670" y="2357430"/>
            <a:ext cx="5429288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Stop Sign 2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00042"/>
            <a:ext cx="6143668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Yield Sig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358114" cy="64751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57554" y="1643050"/>
            <a:ext cx="2214578" cy="928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Yield Sig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358114" cy="6475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146" name="Picture 2" descr="http://www.clker.com/cliparts/3/3/e/f/1194989524272069055do_not_enter_sign_01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6572296" cy="651319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00298" y="4286256"/>
            <a:ext cx="3929090" cy="128588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2214546" y="1571612"/>
            <a:ext cx="4643470" cy="128588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://www.clker.com/cliparts/3/3/e/f/1194989524272069055do_not_enter_sign_01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6572296" cy="65131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 descr="http://wc1.smartdraw.com/examples/content/Examples/10_Healthcare/Signs/No_Parking_Sign_With_Symbol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-5076"/>
            <a:ext cx="4929222" cy="68630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14546" y="3214686"/>
            <a:ext cx="4572032" cy="21431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 descr="http://wc1.smartdraw.com/examples/content/Examples/10_Healthcare/Signs/No_Parking_Sign_With_Symbol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-5076"/>
            <a:ext cx="4929222" cy="68630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://gttabernacle.com/wp-content/uploads/2011/06/one-w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8732807" cy="307183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57290" y="2928934"/>
            <a:ext cx="5143536" cy="928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://gttabernacle.com/wp-content/uploads/2011/06/one-w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8732807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64230" cy="560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5602" name="Picture 2" descr="http://cdn4.digitaltrends.com/wp-content/uploads/2012/09/texas-80-mph-speed-limit-sig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-1"/>
            <a:ext cx="4900068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5984" y="714356"/>
            <a:ext cx="4071966" cy="25717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5602" name="Picture 2" descr="http://cdn4.digitaltrends.com/wp-content/uploads/2012/09/texas-80-mph-speed-limit-sig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-1"/>
            <a:ext cx="4900068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http://wc1.smartdraw.com/examples/content/Examples/10_Healthcare/Signs/Handicapped_Parking_Sign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205"/>
            <a:ext cx="5000660" cy="68257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00232" y="4286256"/>
            <a:ext cx="4714908" cy="171451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http://wc1.smartdraw.com/examples/content/Examples/10_Healthcare/Signs/Handicapped_Parking_Sign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205"/>
            <a:ext cx="5000660" cy="68257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0" name="Picture 2" descr="http://www.featurepics.com/FI/Thumb300/20090627/Hospital-Sign-1230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5" y="1"/>
            <a:ext cx="4815445" cy="684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71736" y="5214950"/>
            <a:ext cx="4143404" cy="128588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0" name="Picture 2" descr="http://www.featurepics.com/FI/Thumb300/20090627/Hospital-Sign-1230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5" y="1"/>
            <a:ext cx="4815445" cy="6842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http://www.mysafetysign.com/img/lg/S/Under-Construction-Caution-Sign-S-08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643998" cy="624528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2910" y="714356"/>
            <a:ext cx="7715304" cy="20002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http://www.mysafetysign.com/img/lg/S/Under-Construction-Caution-Sign-S-08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643998" cy="62452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eecoy.com/sites/default/files/cautionary_warning_--_caution_1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57224" y="19923"/>
            <a:ext cx="7786710" cy="68380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Caution Sign Game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Memory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 Burst Effect Powerpoint Templat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Caution Crossword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32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owerpoint-to-dvd.org/images/resources/ppt-backgrounds-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School ______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 algn="ctr">
              <a:buNone/>
            </a:pPr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</a:rPr>
              <a:t>Zone 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http://www.decalsplanet.com/img_b/vinyl-decal-sticker-8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214422"/>
            <a:ext cx="342899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owerpoint-to-dvd.org/images/resources/ppt-backgrounds-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Dangerous electricity =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 algn="ctr">
              <a:buNone/>
            </a:pPr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</a:rPr>
              <a:t>High Voltage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http://static.freepik.com/free-photo/high-voltage-clip-art_420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714488"/>
            <a:ext cx="2989102" cy="2687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owerpoint-to-dvd.org/images/resources/ppt-backgrounds-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BOOM!! =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 algn="ctr">
              <a:buNone/>
            </a:pPr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</a:rPr>
              <a:t>Explosive 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http://www.clker.com/cliparts/d/e/1/a/11949848481763162448MatieresExplosives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643050"/>
            <a:ext cx="2928958" cy="267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owerpoint-to-dvd.org/images/resources/ppt-backgrounds-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People walking =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 algn="ctr">
              <a:buNone/>
            </a:pPr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</a:rPr>
              <a:t>Pedestrian 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http://www.rainiervalleypost.com/wp-content/uploads/2011/10/Pedestrian-Crossing-Sign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428736"/>
            <a:ext cx="3022114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owerpoint-to-dvd.org/images/resources/ppt-backgrounds-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Unidentified Flying Object =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 algn="ctr">
              <a:buNone/>
            </a:pPr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</a:rPr>
              <a:t>UFO 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Caution U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285860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owerpoint-to-dvd.org/images/resources/ppt-backgrounds-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Rocks going down =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 algn="ctr">
              <a:buNone/>
            </a:pPr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</a:rPr>
              <a:t>Falling 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http://storyfanatic.com/images/2007/10/falling_ro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500174"/>
            <a:ext cx="2840741" cy="2821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owerpoint-to-dvd.org/images/resources/ppt-backgrounds-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  =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 algn="ctr">
              <a:buNone/>
            </a:pPr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</a:rPr>
              <a:t>Radiation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http://wellnessuncovered.com/joomla/images/stories/radiation_symbol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0"/>
            <a:ext cx="1714512" cy="1714513"/>
          </a:xfrm>
          <a:prstGeom prst="rect">
            <a:avLst/>
          </a:prstGeom>
          <a:noFill/>
        </p:spPr>
      </p:pic>
      <p:pic>
        <p:nvPicPr>
          <p:cNvPr id="5" name="Picture 2" descr="http://www.bath.ac.uk/internal/bio-sci/Images/image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3116"/>
            <a:ext cx="2500330" cy="218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owerpoint-to-dvd.org/images/resources/ppt-backgrounds-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If there is a dangerous dog =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 algn="ctr">
              <a:buNone/>
            </a:pPr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</a:rPr>
              <a:t>Beware 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http://www.homedepot.ca/wcsstore/HomeDepotCanada/images/catalog/21348.1171518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42873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owerpoint-to-dvd.org/images/resources/ppt-backgrounds-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not drink or eat this =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 algn="ctr">
              <a:buNone/>
            </a:pPr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</a:rPr>
              <a:t>Poison 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http://2.bp.blogspot.com/_Y9-lZnFhZjg/SQhAVTtiBuI/AAAAAAAAAD4/cWbRhgj82Zo/s400/poison+sig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71612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powerpoint-to-dvd.org/images/resources/ppt-backgrounds-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Going across the road =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 algn="ctr">
              <a:buNone/>
            </a:pPr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</a:rPr>
              <a:t>Crossing 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 descr="http://3.bp.blogspot.com/-KRy2MHg3UnA/Twettv3ffwI/AAAAAAAABdo/h3ZL9ccnEdc/s1600/deer-cross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643050"/>
            <a:ext cx="2285992" cy="2285992"/>
          </a:xfrm>
          <a:prstGeom prst="rect">
            <a:avLst/>
          </a:prstGeom>
          <a:noFill/>
        </p:spPr>
      </p:pic>
      <p:pic>
        <p:nvPicPr>
          <p:cNvPr id="6" name="Picture 2" descr="http://www.roadtrafficsigns.com/img/lg/K/Bear-Crossing-Sign-Sign-K-656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714488"/>
            <a:ext cx="2285992" cy="2285992"/>
          </a:xfrm>
          <a:prstGeom prst="rect">
            <a:avLst/>
          </a:prstGeom>
          <a:noFill/>
        </p:spPr>
      </p:pic>
      <p:pic>
        <p:nvPicPr>
          <p:cNvPr id="7" name="Picture 2" descr="kangaroo cross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643050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There is / There are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p. 153, 154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owerpoint-to-dvd.org/images/resources/ppt-backgrounds-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Young people =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 algn="ctr">
              <a:buNone/>
            </a:pPr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</a:rPr>
              <a:t>Children 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http://www.bcroad.org/images/s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14422"/>
            <a:ext cx="3214686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owerpoint-to-dvd.org/images/resources/ppt-backgrounds-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Ice is ________.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 algn="ctr">
              <a:buNone/>
            </a:pPr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</a:rPr>
              <a:t>Slippery 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http://upload.wikimedia.org/wikipedia/commons/d/d0/Australia_and_New_Zealand_slippery_road_surface_sig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643050"/>
            <a:ext cx="2919916" cy="2909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owerpoint-to-dvd.org/images/resources/ppt-backgrounds-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Stop sign _______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 algn="ctr">
              <a:buNone/>
            </a:pPr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</a:rPr>
              <a:t>Ahead 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http://www.clker.com/cliparts/9/0/1/2/11970957691598756638Leomarc_caution_stop_sign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785926"/>
            <a:ext cx="2562207" cy="2562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owerpoint-to-dvd.org/images/resources/ppt-backgrounds-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Wind from left or right =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 algn="ctr">
              <a:buNone/>
            </a:pPr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</a:rPr>
              <a:t>Cross Wind 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6" descr="File:Japanese Road sign (Cross-wind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571612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owerpoint-to-dvd.org/images/resources/ppt-backgrounds-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Something with </a:t>
            </a:r>
            <a:r>
              <a:rPr lang="en-US" altLang="ko-KR" b="1" dirty="0" smtClean="0"/>
              <a:t>water</a:t>
            </a:r>
            <a:r>
              <a:rPr lang="en-US" altLang="ko-KR" dirty="0" smtClean="0"/>
              <a:t> on it =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 algn="ctr">
              <a:buNone/>
            </a:pPr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</a:rPr>
              <a:t>Wet 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http://beds.sg/blog/wp-content/uploads/2010/10/wet-floor-sign-flo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428736"/>
            <a:ext cx="2145552" cy="322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owerpoint-to-dvd.org/images/resources/ppt-backgrounds-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People making or working =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 algn="ctr">
              <a:buNone/>
            </a:pPr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</a:rPr>
              <a:t>Construction 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http://images.wikia.com/nerf/images/8/8b/Under_construction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500174"/>
            <a:ext cx="2714645" cy="2714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1428784"/>
            <a:ext cx="12211091" cy="915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000768"/>
            <a:ext cx="9144000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Tim\Pictures\dVew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0305" y="5000636"/>
            <a:ext cx="3033695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4034" name="Picture 2" descr="http://www.roadtripamerica.com/caution-funny-signs-ahead-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8440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http://amazingdata.com/mediadata20/Image/interesting_nifty_funny_amazing_warning_signs_09200907241413412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786742" cy="6852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homebizseo.com/sitebuilder/images/strong_current_rip_falling_rocks_people_off_cliff_do_not_swim_funny_sign_signs-518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506895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http://youoffendmeyouoffendmyfamily.com/wordpress/wp-content/uploads/2010/01/falling_rocks-rock_Funny_Image_Signs_Signs_ca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-3722"/>
            <a:ext cx="5572164" cy="6861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F:\Daedeok Software Meister HIgh School\grammars\grammer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128" y="-1035496"/>
            <a:ext cx="6732240" cy="9071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farm1.static.flickr.com/218/515202935_66df6261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96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funkydowntown.com/wp-content/uploads/2011/01/funniest-funny-warning-caution-signs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7971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funnychill.com/files/funny-pictures/caution-sig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6084" name="Picture 4" descr="http://imdflo.files.wordpress.com/2010/04/funny_sign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6966855" cy="6858000"/>
          </a:xfrm>
          <a:prstGeom prst="rect">
            <a:avLst/>
          </a:prstGeom>
          <a:noFill/>
        </p:spPr>
      </p:pic>
      <p:pic>
        <p:nvPicPr>
          <p:cNvPr id="46082" name="Picture 2" descr="http://www.pajamasandcoffee.com/wp-content/uploads/2010/09/good_luck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84" cy="6913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5058" name="Picture 2" descr="http://probablynotagoodsign.com/wp-content/uploads/2011/05/jellyfish-and-men-in-spee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100526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7106" name="Picture 2" descr="http://ws.assoc-amazon.com/widgets/q?_encoding=UTF8&amp;ASIN=B004F1F01E&amp;Format=_SL360_&amp;ID=AsinImage&amp;MarketPlace=US&amp;ServiceVersion=20070822&amp;WS=1&amp;tag=sawhdoi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95" y="428604"/>
            <a:ext cx="9108305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 Burst Effect Powerpoint Templat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Make Your Own funny Caution Sign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4" y="1000108"/>
            <a:ext cx="4186238" cy="1143000"/>
          </a:xfrm>
        </p:spPr>
        <p:txBody>
          <a:bodyPr/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Stop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Traffic Ligh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4979208" cy="585789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57762" y="2857496"/>
            <a:ext cx="41862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Caution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둥근헤드라인" pitchFamily="18" charset="-127"/>
              <a:ea typeface="휴먼둥근헤드라인" pitchFamily="18" charset="-127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7762" y="4786322"/>
            <a:ext cx="41862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Go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둥근헤드라인" pitchFamily="18" charset="-127"/>
              <a:ea typeface="휴먼둥근헤드라인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9" name="Picture 3" descr="F:\Daedeok Software Meister HIgh School\grammars\grammer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-955629"/>
            <a:ext cx="5724128" cy="781362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5378"/>
            <a:ext cx="3707904" cy="309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"/>
            <a:ext cx="82218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9" name="Picture 3" descr="F:\Daedeok Software Meister HIgh School\grammars\grammer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-955629"/>
            <a:ext cx="5724128" cy="781362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5378"/>
            <a:ext cx="3707904" cy="309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F:\Daedeok Software Meister HIgh School\ch2\places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20830" y="-1107504"/>
            <a:ext cx="6108654" cy="8280000"/>
          </a:xfrm>
          <a:prstGeom prst="rect">
            <a:avLst/>
          </a:prstGeom>
          <a:noFill/>
        </p:spPr>
      </p:pic>
      <p:pic>
        <p:nvPicPr>
          <p:cNvPr id="1027" name="Picture 3" descr="F:\Daedeok Software Meister HIgh School\ch2\places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7414" y="-1179512"/>
            <a:ext cx="6143098" cy="8280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19" y="1196753"/>
            <a:ext cx="4320480" cy="415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Day 3 – Signs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119</Words>
  <Application>Microsoft Office PowerPoint</Application>
  <PresentationFormat>화면 슬라이드 쇼(4:3)</PresentationFormat>
  <Paragraphs>44</Paragraphs>
  <Slides>57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57</vt:i4>
      </vt:variant>
    </vt:vector>
  </HeadingPairs>
  <TitlesOfParts>
    <vt:vector size="58" baseType="lpstr">
      <vt:lpstr>Office Theme</vt:lpstr>
      <vt:lpstr>Prepositions of Place  (review)</vt:lpstr>
      <vt:lpstr>슬라이드 2</vt:lpstr>
      <vt:lpstr>슬라이드 3</vt:lpstr>
      <vt:lpstr>There is / There are </vt:lpstr>
      <vt:lpstr>슬라이드 5</vt:lpstr>
      <vt:lpstr>슬라이드 6</vt:lpstr>
      <vt:lpstr>슬라이드 7</vt:lpstr>
      <vt:lpstr>슬라이드 8</vt:lpstr>
      <vt:lpstr>Day 3 – Signs 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Caution Sign Game</vt:lpstr>
      <vt:lpstr>Caution Crossword </vt:lpstr>
      <vt:lpstr>School ______ </vt:lpstr>
      <vt:lpstr>Dangerous electricity = </vt:lpstr>
      <vt:lpstr>BOOM!! = </vt:lpstr>
      <vt:lpstr>People walking = </vt:lpstr>
      <vt:lpstr>Unidentified Flying Object = </vt:lpstr>
      <vt:lpstr>Rocks going down = </vt:lpstr>
      <vt:lpstr>      = </vt:lpstr>
      <vt:lpstr>If there is a dangerous dog = </vt:lpstr>
      <vt:lpstr>Do not drink or eat this = </vt:lpstr>
      <vt:lpstr>Going across the road = </vt:lpstr>
      <vt:lpstr>Young people = </vt:lpstr>
      <vt:lpstr>Ice is ________. </vt:lpstr>
      <vt:lpstr>Stop sign _______</vt:lpstr>
      <vt:lpstr>Wind from left or right = </vt:lpstr>
      <vt:lpstr>Something with water on it = </vt:lpstr>
      <vt:lpstr>People making or working = 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Make Your Own funny Caution Sign </vt:lpstr>
      <vt:lpstr>Stop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3 – Signs</dc:title>
  <dc:creator>user</dc:creator>
  <cp:lastModifiedBy>user</cp:lastModifiedBy>
  <cp:revision>33</cp:revision>
  <dcterms:created xsi:type="dcterms:W3CDTF">2012-11-27T01:56:35Z</dcterms:created>
  <dcterms:modified xsi:type="dcterms:W3CDTF">2015-10-15T02:12:27Z</dcterms:modified>
</cp:coreProperties>
</file>