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57" r:id="rId3"/>
    <p:sldId id="258" r:id="rId4"/>
    <p:sldId id="267" r:id="rId5"/>
    <p:sldId id="268" r:id="rId6"/>
    <p:sldId id="270" r:id="rId7"/>
    <p:sldId id="271" r:id="rId8"/>
    <p:sldId id="272" r:id="rId9"/>
    <p:sldId id="273" r:id="rId10"/>
    <p:sldId id="256" r:id="rId11"/>
    <p:sldId id="274" r:id="rId12"/>
    <p:sldId id="275" r:id="rId13"/>
    <p:sldId id="276" r:id="rId14"/>
    <p:sldId id="269" r:id="rId15"/>
    <p:sldId id="277" r:id="rId16"/>
  </p:sldIdLst>
  <p:sldSz cx="6858000" cy="9906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60"/>
  </p:normalViewPr>
  <p:slideViewPr>
    <p:cSldViewPr>
      <p:cViewPr varScale="1">
        <p:scale>
          <a:sx n="76" d="100"/>
          <a:sy n="76" d="100"/>
        </p:scale>
        <p:origin x="-3660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1BD3-1761-45BC-BAE2-81B39B0EEF76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39775"/>
            <a:ext cx="2560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0F608-2CF7-4851-BEAE-19FA785AF9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4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0F608-2CF7-4851-BEAE-19FA785AF92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915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71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77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61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55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40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161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16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86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84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2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05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FCAFA-833D-4CFF-AE78-B4B91BDDAFF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D4A1-3E59-45D7-AFC9-07EB79E7A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64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menus\Dennys+Cover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200"/>
            <a:ext cx="6858000" cy="9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 descr="C:\Users\user\Downloads\menus\denny-sandwich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6"/>
            <a:ext cx="6858000" cy="96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ownloads\menus\pg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58" y="261426"/>
            <a:ext cx="6873658" cy="96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menus\dennys-beve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0"/>
            <a:ext cx="13548180" cy="96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menus\dennys-bever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180" y="272480"/>
            <a:ext cx="13548180" cy="96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menus\dennys-des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80"/>
            <a:ext cx="13548180" cy="96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menus\dennys-dess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0180" y="272480"/>
            <a:ext cx="13548180" cy="96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menus\Acukland-denny-breakf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7"/>
            <a:ext cx="6858000" cy="96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menus\p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" y="308988"/>
            <a:ext cx="6839761" cy="95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menus\p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6"/>
            <a:ext cx="6858000" cy="96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menus\p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7"/>
            <a:ext cx="6858000" cy="96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menus\pg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7"/>
            <a:ext cx="6858000" cy="96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menus\p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" y="276325"/>
            <a:ext cx="6863041" cy="962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menus\pg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7"/>
            <a:ext cx="6858000" cy="962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menus\pg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399"/>
            <a:ext cx="6858000" cy="96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</Words>
  <Application>Microsoft Office PowerPoint</Application>
  <PresentationFormat>A4 용지(210x297mm)</PresentationFormat>
  <Paragraphs>1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3</cp:revision>
  <cp:lastPrinted>2018-04-05T05:12:41Z</cp:lastPrinted>
  <dcterms:created xsi:type="dcterms:W3CDTF">2018-04-04T23:48:06Z</dcterms:created>
  <dcterms:modified xsi:type="dcterms:W3CDTF">2018-04-05T06:01:07Z</dcterms:modified>
</cp:coreProperties>
</file>