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81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0A4E"/>
    <a:srgbClr val="8214A0"/>
    <a:srgbClr val="900606"/>
    <a:srgbClr val="CA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3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0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8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1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7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0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8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06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1A733-20DF-4D71-95F4-50F510364992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A3AF5-C697-44BA-BC47-72780B4E4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059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>
            <a:normAutofit/>
          </a:bodyPr>
          <a:lstStyle/>
          <a:p>
            <a:r>
              <a:rPr lang="en-US" sz="138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Loan Words</a:t>
            </a:r>
            <a:endParaRPr lang="en-US" sz="13800" b="1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11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Outback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Australian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2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Chess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Turkish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3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Alcohol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Arabic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3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Banana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Nigerian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3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Umbrella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Italian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3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Shampoo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Indian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Jar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Arabic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4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Typhoon 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Chinese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7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Landscape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Dutch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7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Ouch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German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9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hlinkClick r:id="rId2" action="ppaction://hlinksldjump"/>
          </p:cNvPr>
          <p:cNvSpPr/>
          <p:nvPr/>
        </p:nvSpPr>
        <p:spPr>
          <a:xfrm>
            <a:off x="66908" y="1070508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1590908" y="1070508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2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3114908" y="1070508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3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8" name="Oval 7">
            <a:hlinkClick r:id="rId5" action="ppaction://hlinksldjump"/>
          </p:cNvPr>
          <p:cNvSpPr/>
          <p:nvPr/>
        </p:nvSpPr>
        <p:spPr>
          <a:xfrm>
            <a:off x="4638908" y="1070508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4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9" name="Oval 8">
            <a:hlinkClick r:id="rId6" action="ppaction://hlinksldjump"/>
          </p:cNvPr>
          <p:cNvSpPr/>
          <p:nvPr/>
        </p:nvSpPr>
        <p:spPr>
          <a:xfrm>
            <a:off x="6162908" y="1070508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5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0" name="Oval 9">
            <a:hlinkClick r:id="rId7" action="ppaction://hlinksldjump"/>
          </p:cNvPr>
          <p:cNvSpPr/>
          <p:nvPr/>
        </p:nvSpPr>
        <p:spPr>
          <a:xfrm>
            <a:off x="7686908" y="1070508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6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1" name="Oval 10">
            <a:hlinkClick r:id="rId8" action="ppaction://hlinksldjump"/>
          </p:cNvPr>
          <p:cNvSpPr/>
          <p:nvPr/>
        </p:nvSpPr>
        <p:spPr>
          <a:xfrm>
            <a:off x="9210908" y="1070508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7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2" name="Oval 11">
            <a:hlinkClick r:id="rId9" action="ppaction://hlinksldjump"/>
          </p:cNvPr>
          <p:cNvSpPr/>
          <p:nvPr/>
        </p:nvSpPr>
        <p:spPr>
          <a:xfrm>
            <a:off x="10734908" y="1070508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8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3" name="Oval 12">
            <a:hlinkClick r:id="rId10" action="ppaction://hlinksldjump"/>
          </p:cNvPr>
          <p:cNvSpPr/>
          <p:nvPr/>
        </p:nvSpPr>
        <p:spPr>
          <a:xfrm>
            <a:off x="66908" y="2750625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9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4" name="Oval 13">
            <a:hlinkClick r:id="rId11" action="ppaction://hlinksldjump"/>
          </p:cNvPr>
          <p:cNvSpPr/>
          <p:nvPr/>
        </p:nvSpPr>
        <p:spPr>
          <a:xfrm>
            <a:off x="1590908" y="2750625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10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5" name="Oval 14">
            <a:hlinkClick r:id="rId12" action="ppaction://hlinksldjump"/>
          </p:cNvPr>
          <p:cNvSpPr/>
          <p:nvPr/>
        </p:nvSpPr>
        <p:spPr>
          <a:xfrm>
            <a:off x="3114908" y="2750625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11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6" name="Oval 15">
            <a:hlinkClick r:id="rId13" action="ppaction://hlinksldjump"/>
          </p:cNvPr>
          <p:cNvSpPr/>
          <p:nvPr/>
        </p:nvSpPr>
        <p:spPr>
          <a:xfrm>
            <a:off x="4638908" y="2750625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12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7" name="Oval 16">
            <a:hlinkClick r:id="rId14" action="ppaction://hlinksldjump"/>
          </p:cNvPr>
          <p:cNvSpPr/>
          <p:nvPr/>
        </p:nvSpPr>
        <p:spPr>
          <a:xfrm>
            <a:off x="6162908" y="2750625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13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8" name="Oval 17">
            <a:hlinkClick r:id="rId15" action="ppaction://hlinksldjump"/>
          </p:cNvPr>
          <p:cNvSpPr/>
          <p:nvPr/>
        </p:nvSpPr>
        <p:spPr>
          <a:xfrm>
            <a:off x="7686908" y="2750625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14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19" name="Oval 18">
            <a:hlinkClick r:id="rId16" action="ppaction://hlinksldjump"/>
          </p:cNvPr>
          <p:cNvSpPr/>
          <p:nvPr/>
        </p:nvSpPr>
        <p:spPr>
          <a:xfrm>
            <a:off x="9210908" y="2750625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15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0" name="Oval 19">
            <a:hlinkClick r:id="rId17" action="ppaction://hlinksldjump"/>
          </p:cNvPr>
          <p:cNvSpPr/>
          <p:nvPr/>
        </p:nvSpPr>
        <p:spPr>
          <a:xfrm>
            <a:off x="10734908" y="2750625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16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1" name="Oval 20">
            <a:hlinkClick r:id="rId18" action="ppaction://hlinksldjump"/>
          </p:cNvPr>
          <p:cNvSpPr/>
          <p:nvPr/>
        </p:nvSpPr>
        <p:spPr>
          <a:xfrm>
            <a:off x="66908" y="4430742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17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2" name="Oval 21">
            <a:hlinkClick r:id="rId19" action="ppaction://hlinksldjump"/>
          </p:cNvPr>
          <p:cNvSpPr/>
          <p:nvPr/>
        </p:nvSpPr>
        <p:spPr>
          <a:xfrm>
            <a:off x="1590908" y="4430742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18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3" name="Oval 22">
            <a:hlinkClick r:id="rId20" action="ppaction://hlinksldjump"/>
          </p:cNvPr>
          <p:cNvSpPr/>
          <p:nvPr/>
        </p:nvSpPr>
        <p:spPr>
          <a:xfrm>
            <a:off x="3114908" y="4430742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19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4" name="Oval 23">
            <a:hlinkClick r:id="rId21" action="ppaction://hlinksldjump"/>
          </p:cNvPr>
          <p:cNvSpPr/>
          <p:nvPr/>
        </p:nvSpPr>
        <p:spPr>
          <a:xfrm>
            <a:off x="4638908" y="4430742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20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5" name="Oval 24">
            <a:hlinkClick r:id="rId22" action="ppaction://hlinksldjump"/>
          </p:cNvPr>
          <p:cNvSpPr/>
          <p:nvPr/>
        </p:nvSpPr>
        <p:spPr>
          <a:xfrm>
            <a:off x="6162908" y="4430742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21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6" name="Oval 25">
            <a:hlinkClick r:id="rId23" action="ppaction://hlinksldjump"/>
          </p:cNvPr>
          <p:cNvSpPr/>
          <p:nvPr/>
        </p:nvSpPr>
        <p:spPr>
          <a:xfrm>
            <a:off x="7686908" y="4430742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22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7" name="Oval 26">
            <a:hlinkClick r:id="rId24" action="ppaction://hlinksldjump"/>
          </p:cNvPr>
          <p:cNvSpPr/>
          <p:nvPr/>
        </p:nvSpPr>
        <p:spPr>
          <a:xfrm>
            <a:off x="9210908" y="4430742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23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  <p:sp>
        <p:nvSpPr>
          <p:cNvPr id="28" name="Oval 27">
            <a:hlinkClick r:id="rId25" action="ppaction://hlinksldjump"/>
          </p:cNvPr>
          <p:cNvSpPr/>
          <p:nvPr/>
        </p:nvSpPr>
        <p:spPr>
          <a:xfrm>
            <a:off x="10734908" y="4430742"/>
            <a:ext cx="1371600" cy="1371600"/>
          </a:xfrm>
          <a:prstGeom prst="ellipse">
            <a:avLst/>
          </a:prstGeom>
          <a:solidFill>
            <a:schemeClr val="tx1"/>
          </a:solidFill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3F0A4E"/>
                </a:solidFill>
                <a:latin typeface="Agency FB" panose="020B0503020202020204" pitchFamily="34" charset="0"/>
              </a:rPr>
              <a:t>24</a:t>
            </a:r>
            <a:endParaRPr lang="en-US" sz="5400" dirty="0">
              <a:solidFill>
                <a:srgbClr val="3F0A4E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58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G’day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Australian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7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Tulip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Turkish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6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Crap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Dutch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9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Piano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Italian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9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Ketchup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Chinese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8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Dollar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German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3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Jungle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Indian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6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Casino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Italian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9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Cannibal 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Spanish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7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Breeze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Spanish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 fontScale="90000"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Kindergarten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German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6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Fucking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Dutch (Sailors) 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Safari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Nigerian 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7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12192000" cy="3683000"/>
          </a:xfrm>
          <a:prstGeom prst="rect">
            <a:avLst/>
          </a:prstGeom>
          <a:solidFill>
            <a:srgbClr val="3F0A4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13639"/>
            <a:ext cx="12192000" cy="3082565"/>
          </a:xfrm>
          <a:noFill/>
        </p:spPr>
        <p:txBody>
          <a:bodyPr anchor="ctr">
            <a:normAutofit/>
          </a:bodyPr>
          <a:lstStyle/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Cashmere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192000" y="1913638"/>
            <a:ext cx="12192000" cy="3082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8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Indian</a:t>
            </a:r>
            <a:endParaRPr lang="en-US" sz="138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3F0A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5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path" presetSubtype="0" decel="5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-3.7037E-6 L -1 -3.7037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77</Words>
  <Application>Microsoft Office PowerPoint</Application>
  <PresentationFormat>Widescreen</PresentationFormat>
  <Paragraphs>73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Agency FB</vt:lpstr>
      <vt:lpstr>Arial</vt:lpstr>
      <vt:lpstr>Arial Black</vt:lpstr>
      <vt:lpstr>Calibri</vt:lpstr>
      <vt:lpstr>Calibri Light</vt:lpstr>
      <vt:lpstr>Office Theme</vt:lpstr>
      <vt:lpstr>Loan Words</vt:lpstr>
      <vt:lpstr>PowerPoint Presentation</vt:lpstr>
      <vt:lpstr>Casino </vt:lpstr>
      <vt:lpstr>Cannibal  </vt:lpstr>
      <vt:lpstr>Breeze</vt:lpstr>
      <vt:lpstr>Kindergarten</vt:lpstr>
      <vt:lpstr>Fucking</vt:lpstr>
      <vt:lpstr>Safari</vt:lpstr>
      <vt:lpstr>Cashmere</vt:lpstr>
      <vt:lpstr>Outback</vt:lpstr>
      <vt:lpstr>Chess</vt:lpstr>
      <vt:lpstr>Alcohol </vt:lpstr>
      <vt:lpstr>Banana </vt:lpstr>
      <vt:lpstr>Umbrella</vt:lpstr>
      <vt:lpstr>Shampoo </vt:lpstr>
      <vt:lpstr>Jar</vt:lpstr>
      <vt:lpstr>Typhoon  </vt:lpstr>
      <vt:lpstr>Landscape</vt:lpstr>
      <vt:lpstr>Ouch </vt:lpstr>
      <vt:lpstr>G’day</vt:lpstr>
      <vt:lpstr>Tulip</vt:lpstr>
      <vt:lpstr>Crap</vt:lpstr>
      <vt:lpstr>Piano</vt:lpstr>
      <vt:lpstr>Ketchup </vt:lpstr>
      <vt:lpstr>Dollar </vt:lpstr>
      <vt:lpstr>Jungle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Loan Words</dc:title>
  <dc:creator>Joseph Moore</dc:creator>
  <cp:lastModifiedBy>Joseph Moore</cp:lastModifiedBy>
  <cp:revision>9</cp:revision>
  <dcterms:created xsi:type="dcterms:W3CDTF">2019-07-11T05:00:18Z</dcterms:created>
  <dcterms:modified xsi:type="dcterms:W3CDTF">2019-07-12T00:42:38Z</dcterms:modified>
</cp:coreProperties>
</file>