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0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3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7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1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5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6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0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7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1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B37E7-39EE-40D0-91CC-67EE4361BD8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8F68-0A15-4E5D-B797-3E10AE148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6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7559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spc="-300" dirty="0" smtClean="0"/>
              <a:t>Italian</a:t>
            </a:r>
            <a:endParaRPr lang="en-US" sz="6600" spc="-300" dirty="0"/>
          </a:p>
        </p:txBody>
      </p:sp>
      <p:sp>
        <p:nvSpPr>
          <p:cNvPr id="5" name="Rectangle 4"/>
          <p:cNvSpPr/>
          <p:nvPr/>
        </p:nvSpPr>
        <p:spPr>
          <a:xfrm>
            <a:off x="3364992" y="7559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spc="-300" dirty="0" smtClean="0"/>
              <a:t>Spanish </a:t>
            </a:r>
            <a:endParaRPr lang="en-US" sz="6000" spc="-300" dirty="0"/>
          </a:p>
        </p:txBody>
      </p:sp>
      <p:sp>
        <p:nvSpPr>
          <p:cNvPr id="6" name="Rectangle 5"/>
          <p:cNvSpPr/>
          <p:nvPr/>
        </p:nvSpPr>
        <p:spPr>
          <a:xfrm>
            <a:off x="609600" y="34991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spc="-300" dirty="0" smtClean="0"/>
              <a:t>German</a:t>
            </a:r>
            <a:endParaRPr lang="en-US" sz="6600" spc="-300" dirty="0"/>
          </a:p>
        </p:txBody>
      </p:sp>
      <p:sp>
        <p:nvSpPr>
          <p:cNvPr id="7" name="Rectangle 6"/>
          <p:cNvSpPr/>
          <p:nvPr/>
        </p:nvSpPr>
        <p:spPr>
          <a:xfrm>
            <a:off x="3364992" y="34991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spc="-300" dirty="0" smtClean="0"/>
              <a:t>Dutch</a:t>
            </a:r>
            <a:endParaRPr lang="en-US" sz="6600" spc="-300" dirty="0"/>
          </a:p>
        </p:txBody>
      </p:sp>
      <p:sp>
        <p:nvSpPr>
          <p:cNvPr id="10" name="Rectangle 9"/>
          <p:cNvSpPr/>
          <p:nvPr/>
        </p:nvSpPr>
        <p:spPr>
          <a:xfrm>
            <a:off x="609600" y="62423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pc="-300" dirty="0" smtClean="0"/>
              <a:t>Nigerian</a:t>
            </a:r>
            <a:endParaRPr lang="en-US" sz="6000" spc="-300" dirty="0"/>
          </a:p>
        </p:txBody>
      </p:sp>
      <p:sp>
        <p:nvSpPr>
          <p:cNvPr id="11" name="Rectangle 10"/>
          <p:cNvSpPr/>
          <p:nvPr/>
        </p:nvSpPr>
        <p:spPr>
          <a:xfrm>
            <a:off x="3364992" y="62423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spc="-300" dirty="0" smtClean="0"/>
              <a:t>Indian </a:t>
            </a:r>
            <a:endParaRPr lang="en-US" sz="6600" spc="-300" dirty="0"/>
          </a:p>
        </p:txBody>
      </p:sp>
    </p:spTree>
    <p:extLst>
      <p:ext uri="{BB962C8B-B14F-4D97-AF65-F5344CB8AC3E}">
        <p14:creationId xmlns:p14="http://schemas.microsoft.com/office/powerpoint/2010/main" val="184979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7559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Australian </a:t>
            </a:r>
            <a:endParaRPr lang="en-US" sz="6600" dirty="0"/>
          </a:p>
        </p:txBody>
      </p:sp>
      <p:sp>
        <p:nvSpPr>
          <p:cNvPr id="5" name="Rectangle 4"/>
          <p:cNvSpPr/>
          <p:nvPr/>
        </p:nvSpPr>
        <p:spPr>
          <a:xfrm>
            <a:off x="3364992" y="7559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Turkish </a:t>
            </a:r>
            <a:endParaRPr lang="en-US" sz="6600" dirty="0"/>
          </a:p>
        </p:txBody>
      </p:sp>
      <p:sp>
        <p:nvSpPr>
          <p:cNvPr id="6" name="Rectangle 5"/>
          <p:cNvSpPr/>
          <p:nvPr/>
        </p:nvSpPr>
        <p:spPr>
          <a:xfrm>
            <a:off x="609600" y="34991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Arabic </a:t>
            </a:r>
            <a:endParaRPr lang="en-US" sz="6600" dirty="0"/>
          </a:p>
        </p:txBody>
      </p:sp>
      <p:sp>
        <p:nvSpPr>
          <p:cNvPr id="7" name="Rectangle 6"/>
          <p:cNvSpPr/>
          <p:nvPr/>
        </p:nvSpPr>
        <p:spPr>
          <a:xfrm>
            <a:off x="3364992" y="3499104"/>
            <a:ext cx="27432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Chinese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596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</Words>
  <Application>Microsoft Office PowerPoint</Application>
  <PresentationFormat>A4 Paper (210x297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Moore</dc:creator>
  <cp:lastModifiedBy>Joseph Moore</cp:lastModifiedBy>
  <cp:revision>1</cp:revision>
  <dcterms:created xsi:type="dcterms:W3CDTF">2019-07-11T05:58:41Z</dcterms:created>
  <dcterms:modified xsi:type="dcterms:W3CDTF">2019-07-11T06:02:01Z</dcterms:modified>
</cp:coreProperties>
</file>