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42" y="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E0D5-20BA-4466-9F3A-AD2DC52EB8BC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4EF46-7261-48A6-BED3-CDBFA31F9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37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E0D5-20BA-4466-9F3A-AD2DC52EB8BC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4EF46-7261-48A6-BED3-CDBFA31F9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269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E0D5-20BA-4466-9F3A-AD2DC52EB8BC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4EF46-7261-48A6-BED3-CDBFA31F9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03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E0D5-20BA-4466-9F3A-AD2DC52EB8BC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4EF46-7261-48A6-BED3-CDBFA31F9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355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E0D5-20BA-4466-9F3A-AD2DC52EB8BC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4EF46-7261-48A6-BED3-CDBFA31F9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349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E0D5-20BA-4466-9F3A-AD2DC52EB8BC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4EF46-7261-48A6-BED3-CDBFA31F9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36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E0D5-20BA-4466-9F3A-AD2DC52EB8BC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4EF46-7261-48A6-BED3-CDBFA31F9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03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E0D5-20BA-4466-9F3A-AD2DC52EB8BC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4EF46-7261-48A6-BED3-CDBFA31F9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845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E0D5-20BA-4466-9F3A-AD2DC52EB8BC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4EF46-7261-48A6-BED3-CDBFA31F9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448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E0D5-20BA-4466-9F3A-AD2DC52EB8BC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4EF46-7261-48A6-BED3-CDBFA31F9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404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E0D5-20BA-4466-9F3A-AD2DC52EB8BC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4EF46-7261-48A6-BED3-CDBFA31F9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05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1E0D5-20BA-4466-9F3A-AD2DC52EB8BC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4EF46-7261-48A6-BED3-CDBFA31F9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935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76439"/>
            <a:ext cx="5829300" cy="756249"/>
          </a:xfrm>
        </p:spPr>
        <p:txBody>
          <a:bodyPr/>
          <a:lstStyle/>
          <a:p>
            <a:r>
              <a:rPr lang="en-US" dirty="0" smtClean="0"/>
              <a:t>11 – Poker Hands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"/>
            <a:ext cx="6858000" cy="960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04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67681"/>
            <a:ext cx="3000375" cy="10064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600" dirty="0"/>
              <a:t>Poker face</a:t>
            </a:r>
          </a:p>
          <a:p>
            <a:pPr algn="r">
              <a:lnSpc>
                <a:spcPct val="150000"/>
              </a:lnSpc>
            </a:pPr>
            <a:r>
              <a:rPr lang="en-US" sz="1600" dirty="0" smtClean="0"/>
              <a:t>I’ll </a:t>
            </a:r>
            <a:r>
              <a:rPr lang="en-US" sz="1600" dirty="0" smtClean="0"/>
              <a:t>call </a:t>
            </a:r>
          </a:p>
          <a:p>
            <a:pPr algn="r">
              <a:lnSpc>
                <a:spcPct val="150000"/>
              </a:lnSpc>
            </a:pPr>
            <a:r>
              <a:rPr lang="en-US" sz="1600" dirty="0" smtClean="0"/>
              <a:t>I’m all in</a:t>
            </a:r>
          </a:p>
          <a:p>
            <a:pPr algn="r">
              <a:lnSpc>
                <a:spcPct val="150000"/>
              </a:lnSpc>
            </a:pPr>
            <a:r>
              <a:rPr lang="en-US" sz="1600" dirty="0"/>
              <a:t>All the chips are down</a:t>
            </a:r>
          </a:p>
          <a:p>
            <a:pPr algn="r">
              <a:lnSpc>
                <a:spcPct val="150000"/>
              </a:lnSpc>
            </a:pPr>
            <a:r>
              <a:rPr lang="en-US" sz="1600" dirty="0" smtClean="0"/>
              <a:t>I </a:t>
            </a:r>
            <a:r>
              <a:rPr lang="en-US" sz="1600" dirty="0" smtClean="0"/>
              <a:t>see you and I raise you</a:t>
            </a:r>
          </a:p>
          <a:p>
            <a:pPr algn="r">
              <a:lnSpc>
                <a:spcPct val="150000"/>
              </a:lnSpc>
            </a:pPr>
            <a:r>
              <a:rPr lang="en-US" sz="1600" dirty="0"/>
              <a:t>I’ll call your bluff</a:t>
            </a:r>
          </a:p>
          <a:p>
            <a:pPr algn="r">
              <a:lnSpc>
                <a:spcPct val="150000"/>
              </a:lnSpc>
            </a:pPr>
            <a:endParaRPr lang="en-US" sz="1600" dirty="0" smtClean="0"/>
          </a:p>
          <a:p>
            <a:pPr algn="r">
              <a:lnSpc>
                <a:spcPct val="150000"/>
              </a:lnSpc>
            </a:pPr>
            <a:r>
              <a:rPr lang="en-US" sz="1600" dirty="0" smtClean="0"/>
              <a:t>Pass </a:t>
            </a:r>
            <a:r>
              <a:rPr lang="en-US" sz="1600" dirty="0"/>
              <a:t>the buck </a:t>
            </a:r>
            <a:endParaRPr lang="en-US" sz="1600" dirty="0" smtClean="0"/>
          </a:p>
          <a:p>
            <a:pPr algn="r">
              <a:lnSpc>
                <a:spcPct val="150000"/>
              </a:lnSpc>
            </a:pPr>
            <a:r>
              <a:rPr lang="en-US" sz="1600" dirty="0" smtClean="0"/>
              <a:t>The </a:t>
            </a:r>
            <a:r>
              <a:rPr lang="en-US" sz="1600" dirty="0"/>
              <a:t>buck stops here </a:t>
            </a:r>
            <a:endParaRPr lang="en-US" sz="1600" dirty="0" smtClean="0"/>
          </a:p>
          <a:p>
            <a:pPr algn="r">
              <a:lnSpc>
                <a:spcPct val="150000"/>
              </a:lnSpc>
            </a:pPr>
            <a:r>
              <a:rPr lang="en-US" sz="1600" dirty="0" smtClean="0"/>
              <a:t>Square deal</a:t>
            </a:r>
          </a:p>
          <a:p>
            <a:pPr algn="r">
              <a:lnSpc>
                <a:spcPct val="150000"/>
              </a:lnSpc>
            </a:pPr>
            <a:r>
              <a:rPr lang="en-US" sz="1600" dirty="0" smtClean="0"/>
              <a:t>Fair deal</a:t>
            </a:r>
          </a:p>
          <a:p>
            <a:pPr algn="r">
              <a:lnSpc>
                <a:spcPct val="150000"/>
              </a:lnSpc>
            </a:pPr>
            <a:r>
              <a:rPr lang="en-US" sz="1600" dirty="0" smtClean="0"/>
              <a:t>New deal</a:t>
            </a:r>
          </a:p>
          <a:p>
            <a:pPr algn="r">
              <a:lnSpc>
                <a:spcPct val="150000"/>
              </a:lnSpc>
            </a:pPr>
            <a:r>
              <a:rPr lang="en-US" sz="1600" dirty="0" smtClean="0"/>
              <a:t>Raw deal </a:t>
            </a:r>
          </a:p>
          <a:p>
            <a:pPr algn="r">
              <a:lnSpc>
                <a:spcPct val="150000"/>
              </a:lnSpc>
            </a:pPr>
            <a:r>
              <a:rPr lang="en-US" sz="1600" dirty="0" smtClean="0"/>
              <a:t>Big deal</a:t>
            </a:r>
          </a:p>
          <a:p>
            <a:pPr algn="r">
              <a:lnSpc>
                <a:spcPct val="150000"/>
              </a:lnSpc>
            </a:pPr>
            <a:endParaRPr lang="en-US" sz="1600" dirty="0" smtClean="0"/>
          </a:p>
          <a:p>
            <a:pPr algn="r">
              <a:lnSpc>
                <a:spcPct val="150000"/>
              </a:lnSpc>
            </a:pPr>
            <a:r>
              <a:rPr lang="en-US" sz="1600" dirty="0" smtClean="0"/>
              <a:t>No big deal</a:t>
            </a:r>
          </a:p>
          <a:p>
            <a:pPr algn="r">
              <a:lnSpc>
                <a:spcPct val="150000"/>
              </a:lnSpc>
            </a:pPr>
            <a:endParaRPr lang="en-US" sz="1600" dirty="0" smtClean="0"/>
          </a:p>
          <a:p>
            <a:pPr algn="r">
              <a:lnSpc>
                <a:spcPct val="150000"/>
              </a:lnSpc>
            </a:pPr>
            <a:r>
              <a:rPr lang="en-US" sz="1600" dirty="0" smtClean="0"/>
              <a:t>Ante up</a:t>
            </a:r>
          </a:p>
          <a:p>
            <a:pPr algn="r">
              <a:lnSpc>
                <a:spcPct val="150000"/>
              </a:lnSpc>
            </a:pPr>
            <a:r>
              <a:rPr lang="en-US" sz="1600" dirty="0"/>
              <a:t>Up the ante</a:t>
            </a:r>
          </a:p>
          <a:p>
            <a:pPr algn="r">
              <a:lnSpc>
                <a:spcPct val="150000"/>
              </a:lnSpc>
            </a:pPr>
            <a:r>
              <a:rPr lang="en-US" sz="1600" dirty="0" smtClean="0"/>
              <a:t>Put </a:t>
            </a:r>
            <a:r>
              <a:rPr lang="en-US" sz="1600" dirty="0" smtClean="0"/>
              <a:t>up or shut up</a:t>
            </a:r>
          </a:p>
          <a:p>
            <a:pPr algn="r">
              <a:lnSpc>
                <a:spcPct val="150000"/>
              </a:lnSpc>
            </a:pPr>
            <a:r>
              <a:rPr lang="en-US" sz="1600" dirty="0" smtClean="0"/>
              <a:t>You bet!</a:t>
            </a:r>
          </a:p>
          <a:p>
            <a:pPr algn="r">
              <a:lnSpc>
                <a:spcPct val="150000"/>
              </a:lnSpc>
            </a:pPr>
            <a:r>
              <a:rPr lang="en-US" sz="1600" dirty="0" smtClean="0"/>
              <a:t>She’s throwing in her hand</a:t>
            </a:r>
            <a:endParaRPr lang="en-US" sz="1600" dirty="0" smtClean="0"/>
          </a:p>
          <a:p>
            <a:pPr algn="r">
              <a:lnSpc>
                <a:spcPct val="150000"/>
              </a:lnSpc>
            </a:pPr>
            <a:r>
              <a:rPr lang="en-US" sz="1600" dirty="0" smtClean="0"/>
              <a:t>The </a:t>
            </a:r>
            <a:r>
              <a:rPr lang="en-US" sz="1600" dirty="0" smtClean="0"/>
              <a:t>cards are stacked against me</a:t>
            </a:r>
          </a:p>
          <a:p>
            <a:pPr algn="r">
              <a:lnSpc>
                <a:spcPct val="150000"/>
              </a:lnSpc>
            </a:pPr>
            <a:endParaRPr lang="en-US" sz="1600" dirty="0" smtClean="0"/>
          </a:p>
          <a:p>
            <a:pPr algn="r">
              <a:lnSpc>
                <a:spcPct val="150000"/>
              </a:lnSpc>
            </a:pPr>
            <a:r>
              <a:rPr lang="en-US" sz="1600" dirty="0" smtClean="0"/>
              <a:t>An ace up your sleeve</a:t>
            </a:r>
          </a:p>
          <a:p>
            <a:pPr algn="r">
              <a:lnSpc>
                <a:spcPct val="150000"/>
              </a:lnSpc>
            </a:pPr>
            <a:r>
              <a:rPr lang="en-US" sz="1600" dirty="0" smtClean="0"/>
              <a:t>Card </a:t>
            </a:r>
            <a:r>
              <a:rPr lang="en-US" sz="1600" dirty="0" smtClean="0"/>
              <a:t>sharp (later, Card Shark)</a:t>
            </a:r>
          </a:p>
          <a:p>
            <a:pPr algn="r">
              <a:lnSpc>
                <a:spcPct val="150000"/>
              </a:lnSpc>
            </a:pPr>
            <a:r>
              <a:rPr lang="en-US" sz="1600" dirty="0" smtClean="0"/>
              <a:t>Wild card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65" b="9661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4547" y="7199727"/>
            <a:ext cx="1928813" cy="96292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00375" y="-67681"/>
            <a:ext cx="3857625" cy="10064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i="1" dirty="0"/>
              <a:t>No emotion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i="1" dirty="0" smtClean="0"/>
              <a:t>I </a:t>
            </a:r>
            <a:r>
              <a:rPr lang="en-US" sz="1600" i="1" dirty="0" smtClean="0"/>
              <a:t>will match your bet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i="1" dirty="0" smtClean="0"/>
              <a:t>I bet all of my chips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i="1" dirty="0"/>
              <a:t>I’m all in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i="1" dirty="0" smtClean="0"/>
              <a:t>I </a:t>
            </a:r>
            <a:r>
              <a:rPr lang="en-US" sz="1600" i="1" dirty="0" smtClean="0"/>
              <a:t>am going to bet more than you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i="1" dirty="0"/>
              <a:t>I think you're lying, so I will match your bet. 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i="1" dirty="0" smtClean="0"/>
              <a:t>A </a:t>
            </a:r>
            <a:r>
              <a:rPr lang="en-US" sz="1600" i="1" dirty="0" smtClean="0"/>
              <a:t>new player is the dealer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i="1" dirty="0" smtClean="0"/>
              <a:t>It’s my turn to be the dealer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i="1" dirty="0" smtClean="0"/>
              <a:t>The deal was fair for everyone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i="1" dirty="0" smtClean="0"/>
              <a:t>The deal was fair for everyone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i="1" dirty="0" smtClean="0"/>
              <a:t>A new hand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i="1" dirty="0" smtClean="0"/>
              <a:t>The dealing was not fair to me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i="1" dirty="0" smtClean="0"/>
              <a:t>Ironic expression meaning “very important”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i="1" dirty="0" smtClean="0"/>
              <a:t>Ironic expression meaning “unimportant”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i="1" dirty="0" smtClean="0"/>
              <a:t>Pay the money (bet)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i="1" dirty="0"/>
              <a:t>Raise the minimum bet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i="1" dirty="0" smtClean="0"/>
              <a:t>Pay </a:t>
            </a:r>
            <a:r>
              <a:rPr lang="en-US" sz="1600" i="1" dirty="0" smtClean="0"/>
              <a:t>the money or leave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i="1" dirty="0" smtClean="0"/>
              <a:t>You are correct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i="1" dirty="0" smtClean="0"/>
              <a:t>She is folding</a:t>
            </a:r>
            <a:endParaRPr lang="en-US" sz="1600" i="1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i="1" dirty="0" smtClean="0"/>
              <a:t>The </a:t>
            </a:r>
            <a:r>
              <a:rPr lang="en-US" sz="1600" i="1" dirty="0" smtClean="0"/>
              <a:t>deck has been arranged to make me lose (through cheating)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i="1" dirty="0" smtClean="0"/>
              <a:t>Cheating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i="1" dirty="0" smtClean="0"/>
              <a:t>A </a:t>
            </a:r>
            <a:r>
              <a:rPr lang="en-US" sz="1600" i="1" dirty="0" smtClean="0"/>
              <a:t>professional poker player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i="1" dirty="0" smtClean="0"/>
              <a:t>A card that can have multiple values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4496" y="3817998"/>
            <a:ext cx="1426463" cy="22929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b">
            <a:spAutoFit/>
          </a:bodyPr>
          <a:lstStyle/>
          <a:p>
            <a:pPr algn="ctr"/>
            <a:endParaRPr lang="en-US" sz="1100" i="1" dirty="0" smtClean="0"/>
          </a:p>
          <a:p>
            <a:pPr algn="ctr"/>
            <a:endParaRPr lang="en-US" sz="1100" i="1" dirty="0"/>
          </a:p>
          <a:p>
            <a:pPr algn="ctr"/>
            <a:endParaRPr lang="en-US" sz="1100" i="1" dirty="0" smtClean="0"/>
          </a:p>
          <a:p>
            <a:pPr algn="ctr"/>
            <a:endParaRPr lang="en-US" sz="1100" i="1" dirty="0"/>
          </a:p>
          <a:p>
            <a:pPr algn="ctr"/>
            <a:endParaRPr lang="en-US" sz="1100" i="1" dirty="0" smtClean="0"/>
          </a:p>
          <a:p>
            <a:pPr algn="ctr"/>
            <a:endParaRPr lang="en-US" sz="1100" i="1" dirty="0"/>
          </a:p>
          <a:p>
            <a:pPr algn="ctr"/>
            <a:endParaRPr lang="en-US" sz="1100" i="1" dirty="0" smtClean="0"/>
          </a:p>
          <a:p>
            <a:pPr algn="ctr"/>
            <a:endParaRPr lang="en-US" sz="1100" i="1" dirty="0"/>
          </a:p>
          <a:p>
            <a:pPr algn="ctr"/>
            <a:endParaRPr lang="en-US" sz="1100" i="1" dirty="0" smtClean="0"/>
          </a:p>
          <a:p>
            <a:pPr algn="ctr"/>
            <a:endParaRPr lang="en-US" sz="1100" i="1" dirty="0"/>
          </a:p>
          <a:p>
            <a:pPr algn="ctr"/>
            <a:r>
              <a:rPr lang="en-US" sz="1100" i="1" dirty="0" smtClean="0"/>
              <a:t>A buckskin knife was used to show who was the dealer</a:t>
            </a:r>
            <a:endParaRPr lang="en-US" sz="1100" i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5922" l="500" r="95875">
                        <a14:foregroundMark x1="54875" y1="51262" x2="91250" y2="19806"/>
                        <a14:foregroundMark x1="93375" y1="16505" x2="93750" y2="10485"/>
                        <a14:backgroundMark x1="62750" y1="13786" x2="28625" y2="15340"/>
                        <a14:backgroundMark x1="45125" y1="29903" x2="15250" y2="71262"/>
                        <a14:backgroundMark x1="57375" y1="80777" x2="84375" y2="41748"/>
                        <a14:backgroundMark x1="44000" y1="37864" x2="57000" y2="22718"/>
                        <a14:backgroundMark x1="51250" y1="75728" x2="76500" y2="4174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42742" y="4192896"/>
            <a:ext cx="1529970" cy="984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421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</TotalTime>
  <Words>227</Words>
  <Application>Microsoft Office PowerPoint</Application>
  <PresentationFormat>A4 Paper (210x297 mm)</PresentationFormat>
  <Paragraphs>62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11 – Poker Hands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 – Poker Hands</dc:title>
  <dc:creator>Tippy</dc:creator>
  <cp:lastModifiedBy>Joseph Moore</cp:lastModifiedBy>
  <cp:revision>9</cp:revision>
  <cp:lastPrinted>2019-07-15T02:48:18Z</cp:lastPrinted>
  <dcterms:created xsi:type="dcterms:W3CDTF">2019-07-14T11:47:02Z</dcterms:created>
  <dcterms:modified xsi:type="dcterms:W3CDTF">2019-07-15T03:39:57Z</dcterms:modified>
</cp:coreProperties>
</file>