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604"/>
    <a:srgbClr val="FE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188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3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3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9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4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112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8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3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2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1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8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2099-C1AC-46D8-9840-13E6E69A502C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3DD4-E241-4016-8989-C4C06D808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7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401152"/>
            <a:ext cx="641055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you wear the same shirts and pants every day…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7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say ‘sorry’ too much…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69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don’t like Justin </a:t>
            </a:r>
            <a:r>
              <a:rPr lang="en-US" sz="6000" b="1" spc="-300" dirty="0" err="1" smtClean="0">
                <a:solidFill>
                  <a:srgbClr val="FE0002"/>
                </a:solidFill>
                <a:latin typeface="Arial Narrow" panose="020B0606020202030204" pitchFamily="34" charset="0"/>
              </a:rPr>
              <a:t>Beiber</a:t>
            </a:r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… 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04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401152"/>
            <a:ext cx="641055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say sorry when someone steps on you…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33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401152"/>
            <a:ext cx="641055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>
                <a:solidFill>
                  <a:srgbClr val="FE0002"/>
                </a:solidFill>
                <a:latin typeface="Arial Narrow" panose="020B0606020202030204" pitchFamily="34" charset="0"/>
              </a:rPr>
              <a:t> </a:t>
            </a:r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you don’t know what the representative food of your country is… 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6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>
                <a:solidFill>
                  <a:srgbClr val="FE0002"/>
                </a:solidFill>
                <a:latin typeface="Arial Narrow" panose="020B0606020202030204" pitchFamily="34" charset="0"/>
              </a:rPr>
              <a:t> </a:t>
            </a:r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your favorite letter of the alphabet is, “eh”…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96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401152"/>
            <a:ext cx="641055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have more than two things that say ‘Tim Horton’s’…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2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401152"/>
            <a:ext cx="641055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‘raptors’ reminds you of basketball rather than dinosaurs…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00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laugh aloud while watching ‘Seinfeld’… 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52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eat Diamond Cheese with crackers…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44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know what a double-double is…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7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401152"/>
            <a:ext cx="641055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>
                <a:solidFill>
                  <a:srgbClr val="FE0002"/>
                </a:solidFill>
                <a:latin typeface="Arial Narrow" panose="020B0606020202030204" pitchFamily="34" charset="0"/>
              </a:rPr>
              <a:t> </a:t>
            </a:r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you think Canadian living is different from USA’s living…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78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>
                <a:solidFill>
                  <a:srgbClr val="FE0002"/>
                </a:solidFill>
                <a:latin typeface="Arial Narrow" panose="020B0606020202030204" pitchFamily="34" charset="0"/>
              </a:rPr>
              <a:t> </a:t>
            </a:r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you don’t know how to match your clothes…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67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81448" y="1862817"/>
            <a:ext cx="6410551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000" b="1" spc="-300" dirty="0" smtClean="0">
                <a:solidFill>
                  <a:srgbClr val="FE0002"/>
                </a:solidFill>
                <a:latin typeface="Arial Narrow" panose="020B0606020202030204" pitchFamily="34" charset="0"/>
              </a:rPr>
              <a:t> you like to talk and chat… </a:t>
            </a:r>
            <a:endParaRPr lang="en-US" sz="6000" b="1" spc="-300" dirty="0">
              <a:solidFill>
                <a:srgbClr val="FE0002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050473" y="-42183"/>
            <a:ext cx="8013123" cy="52909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-180975" y="-228600"/>
            <a:ext cx="5562600" cy="5768405"/>
            <a:chOff x="-180975" y="-228600"/>
            <a:chExt cx="5562600" cy="5768405"/>
          </a:xfrm>
        </p:grpSpPr>
        <p:cxnSp>
          <p:nvCxnSpPr>
            <p:cNvPr id="9" name="Straight Connector 8"/>
            <p:cNvCxnSpPr/>
            <p:nvPr/>
          </p:nvCxnSpPr>
          <p:spPr>
            <a:xfrm flipH="1" flipV="1">
              <a:off x="1647825" y="0"/>
              <a:ext cx="1103924" cy="2733675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751748" y="-228600"/>
              <a:ext cx="134327" cy="2962277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751748" y="638175"/>
              <a:ext cx="2176133" cy="2095503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2751749" y="2733676"/>
              <a:ext cx="2629876" cy="135254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-180975" y="2733675"/>
              <a:ext cx="2932723" cy="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816946" y="2744225"/>
              <a:ext cx="934802" cy="2795580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 flipV="1">
              <a:off x="575615" y="740363"/>
              <a:ext cx="2176133" cy="2003859"/>
            </a:xfrm>
            <a:prstGeom prst="line">
              <a:avLst/>
            </a:prstGeom>
            <a:ln>
              <a:solidFill>
                <a:srgbClr val="D0060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Oval 21"/>
          <p:cNvSpPr/>
          <p:nvPr/>
        </p:nvSpPr>
        <p:spPr>
          <a:xfrm>
            <a:off x="-277953" y="-296026"/>
            <a:ext cx="6059402" cy="60594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maple lea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72995">
            <a:off x="-1168454" y="-300536"/>
            <a:ext cx="7501730" cy="589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272995">
            <a:off x="1519680" y="1690137"/>
            <a:ext cx="2464136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latin typeface="Segoe Script" panose="020B0504020000000003" pitchFamily="34" charset="0"/>
              </a:rPr>
              <a:t>IF</a:t>
            </a:r>
            <a:endParaRPr lang="en-US" sz="199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latin typeface="Segoe Script" panose="020B05040200000000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7" y="5404615"/>
            <a:ext cx="12187083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You might be a </a:t>
            </a:r>
            <a:r>
              <a:rPr lang="en-US" sz="6600" b="1" dirty="0" smtClean="0">
                <a:ln>
                  <a:solidFill>
                    <a:srgbClr val="D00604"/>
                  </a:solidFill>
                </a:ln>
                <a:solidFill>
                  <a:schemeClr val="bg1"/>
                </a:solidFill>
                <a:effectLst>
                  <a:glow rad="317500">
                    <a:srgbClr val="C00000"/>
                  </a:glow>
                </a:effectLst>
                <a:latin typeface="Arial Rounded MT Bold" panose="020F0704030504030204" pitchFamily="34" charset="0"/>
              </a:rPr>
              <a:t>CANADIAN</a:t>
            </a:r>
            <a:endParaRPr lang="en-US" sz="6600" b="1" dirty="0">
              <a:ln>
                <a:solidFill>
                  <a:srgbClr val="D00604"/>
                </a:solidFill>
              </a:ln>
              <a:solidFill>
                <a:schemeClr val="bg1"/>
              </a:solidFill>
              <a:effectLst>
                <a:glow rad="317500">
                  <a:srgbClr val="C00000"/>
                </a:glo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-333606" y="6478600"/>
            <a:ext cx="13033605" cy="7635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6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8" decel="100000" fill="hold" grpId="0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 animBg="1"/>
      <p:bldP spid="4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224</Words>
  <Application>Microsoft Office PowerPoint</Application>
  <PresentationFormat>Widescreen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Arial Rounded MT Bold</vt:lpstr>
      <vt:lpstr>Calibri</vt:lpstr>
      <vt:lpstr>Calibri Light</vt:lpstr>
      <vt:lpstr>Segoe Script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Moore</dc:creator>
  <cp:lastModifiedBy>Joseph Moore</cp:lastModifiedBy>
  <cp:revision>5</cp:revision>
  <dcterms:created xsi:type="dcterms:W3CDTF">2019-07-18T07:26:06Z</dcterms:created>
  <dcterms:modified xsi:type="dcterms:W3CDTF">2019-07-18T07:49:03Z</dcterms:modified>
</cp:coreProperties>
</file>