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6699"/>
    <a:srgbClr val="FA9F54"/>
    <a:srgbClr val="66FFCC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>
        <p:scale>
          <a:sx n="75" d="100"/>
          <a:sy n="75" d="100"/>
        </p:scale>
        <p:origin x="126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5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0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7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0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5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5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8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9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2486C-E811-4FFB-8118-211C31113E3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4378-E510-48A3-9732-EB2306E38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16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 find red pepper paste when you are in a foreign country…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1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use “eh~” after your word frequently…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0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9F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981262"/>
            <a:ext cx="882805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like chicken and beer…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89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eat </a:t>
            </a:r>
            <a:r>
              <a:rPr lang="en-US" sz="5400" spc="-150" dirty="0" err="1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Kimchi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soup at an airport before departure…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35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feel irritated when you use the internet in another country… 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6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brush your teeth after lunch… 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0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have asked about another’s blood type…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2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don’t mind sharing food…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39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9F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say, “Did you have lunch?” at lunch time… 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3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say, “eat some more rice for your health”…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45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want to go to the sauna after a long journey…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2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 press “close” button right after getting on the elevator…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3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don’t like Japan, but think fish cake is a Korean food… 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86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feel refreshed when you eat hot soup on the hottest day… 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42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you need spicy side dishes while eating </a:t>
            </a:r>
            <a:r>
              <a:rPr lang="en-US" sz="5400" spc="-15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greasy foods…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07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 want to have some </a:t>
            </a:r>
            <a:r>
              <a:rPr lang="en-US" sz="5400" spc="-150" dirty="0" err="1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kimchi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while staying abroad…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 ask someone’s age 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first time meeting someone…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5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9F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565764"/>
            <a:ext cx="882805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rush to a bus before it comes to a stop…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0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150266"/>
            <a:ext cx="882805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don’t swim and just take </a:t>
            </a:r>
            <a:r>
              <a:rPr lang="en-US" sz="5400" spc="-150" dirty="0" err="1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selfies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at the pool in a resort…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734768"/>
            <a:ext cx="8828050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are with your friends at a restaurant, order food, and ask the waiter to put them in the center…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7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8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6143" y="4358696"/>
            <a:ext cx="1095832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</a:t>
            </a:r>
            <a:r>
              <a:rPr lang="en-US" sz="6600" spc="300" dirty="0" smtClean="0">
                <a:latin typeface="Arial Rounded MT Bold" panose="020F0704030504030204" pitchFamily="34" charset="0"/>
              </a:rPr>
              <a:t>GLENDA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408885" y="4309575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319270"/>
            <a:ext cx="8828050" cy="42473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are obsessed with making the bed every morning, but you do not care about the dust on the desk…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4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91933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011767"/>
            <a:ext cx="0" cy="2717799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4868" y="1011767"/>
            <a:ext cx="2816352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3335" y="3721100"/>
            <a:ext cx="2807208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3" name="Rectangle 22"/>
          <p:cNvSpPr/>
          <p:nvPr/>
        </p:nvSpPr>
        <p:spPr>
          <a:xfrm rot="5400000">
            <a:off x="8453924" y="3115777"/>
            <a:ext cx="6858000" cy="6264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2424" y="411643"/>
            <a:ext cx="254428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IF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  <p:sp useBgFill="1">
        <p:nvSpPr>
          <p:cNvPr id="21" name="Freeform 20"/>
          <p:cNvSpPr/>
          <p:nvPr/>
        </p:nvSpPr>
        <p:spPr>
          <a:xfrm>
            <a:off x="-444500" y="-265788"/>
            <a:ext cx="12298766" cy="7192531"/>
          </a:xfrm>
          <a:custGeom>
            <a:avLst/>
            <a:gdLst>
              <a:gd name="connsiteX0" fmla="*/ 1011767 w 13550900"/>
              <a:gd name="connsiteY0" fmla="*/ 1409700 h 7924800"/>
              <a:gd name="connsiteX1" fmla="*/ 1011767 w 13550900"/>
              <a:gd name="connsiteY1" fmla="*/ 4381500 h 7924800"/>
              <a:gd name="connsiteX2" fmla="*/ 3983567 w 13550900"/>
              <a:gd name="connsiteY2" fmla="*/ 4381500 h 7924800"/>
              <a:gd name="connsiteX3" fmla="*/ 3983567 w 13550900"/>
              <a:gd name="connsiteY3" fmla="*/ 1409700 h 7924800"/>
              <a:gd name="connsiteX4" fmla="*/ 0 w 13550900"/>
              <a:gd name="connsiteY4" fmla="*/ 0 h 7924800"/>
              <a:gd name="connsiteX5" fmla="*/ 13550900 w 13550900"/>
              <a:gd name="connsiteY5" fmla="*/ 0 h 7924800"/>
              <a:gd name="connsiteX6" fmla="*/ 13550900 w 13550900"/>
              <a:gd name="connsiteY6" fmla="*/ 7924800 h 7924800"/>
              <a:gd name="connsiteX7" fmla="*/ 0 w 13550900"/>
              <a:gd name="connsiteY7" fmla="*/ 7924800 h 792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900" h="7924800">
                <a:moveTo>
                  <a:pt x="1011767" y="1409700"/>
                </a:moveTo>
                <a:lnTo>
                  <a:pt x="1011767" y="4381500"/>
                </a:lnTo>
                <a:lnTo>
                  <a:pt x="3983567" y="4381500"/>
                </a:lnTo>
                <a:lnTo>
                  <a:pt x="3983567" y="1409700"/>
                </a:lnTo>
                <a:close/>
                <a:moveTo>
                  <a:pt x="0" y="0"/>
                </a:moveTo>
                <a:lnTo>
                  <a:pt x="13550900" y="0"/>
                </a:lnTo>
                <a:lnTo>
                  <a:pt x="13550900" y="7924800"/>
                </a:lnTo>
                <a:lnTo>
                  <a:pt x="0" y="7924800"/>
                </a:lnTo>
                <a:close/>
              </a:path>
            </a:pathLst>
          </a:custGeom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8409" y="3787196"/>
            <a:ext cx="1195378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spc="300" dirty="0" smtClean="0">
                <a:latin typeface="Arial Rounded MT Bold" panose="020F0704030504030204" pitchFamily="34" charset="0"/>
              </a:rPr>
              <a:t>YOU MIGHT BE A KOREAN</a:t>
            </a:r>
            <a:endParaRPr lang="en-US" sz="6600" spc="300" dirty="0">
              <a:latin typeface="Arial Rounded MT Bold" panose="020F0704030504030204" pitchFamily="34" charset="0"/>
            </a:endParaRPr>
          </a:p>
        </p:txBody>
      </p:sp>
      <p:sp useBgFill="1">
        <p:nvSpPr>
          <p:cNvPr id="20" name="Rectangle 19"/>
          <p:cNvSpPr/>
          <p:nvPr/>
        </p:nvSpPr>
        <p:spPr>
          <a:xfrm>
            <a:off x="-250855" y="3734211"/>
            <a:ext cx="12439316" cy="1203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8099" y="1981262"/>
            <a:ext cx="882805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spc="-15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</a:t>
            </a:r>
            <a:r>
              <a:rPr lang="en-US" sz="5400" spc="-15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 get off work before 4…</a:t>
            </a:r>
            <a:endParaRPr lang="en-US" sz="5400" spc="-15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-2940616" y="4180666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349566" y="4310763"/>
            <a:ext cx="280720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 useBgFill="1">
        <p:nvSpPr>
          <p:cNvPr id="22" name="Rectangle 21"/>
          <p:cNvSpPr/>
          <p:nvPr/>
        </p:nvSpPr>
        <p:spPr>
          <a:xfrm>
            <a:off x="-243167" y="6650982"/>
            <a:ext cx="12439316" cy="2070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/>
          <p:cNvSpPr/>
          <p:nvPr/>
        </p:nvSpPr>
        <p:spPr>
          <a:xfrm rot="5400000">
            <a:off x="-647171" y="696145"/>
            <a:ext cx="1320799" cy="6899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2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"/>
                            </p:stCondLst>
                            <p:childTnLst>
                              <p:par>
                                <p:cTn id="2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remove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"/>
                            </p:stCondLst>
                            <p:childTnLst>
                              <p:par>
                                <p:cTn id="40" presetID="42" presetClass="path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1.25E-6 0.1632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xit" presetSubtype="2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xit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/>
      <p:bldP spid="19" grpId="1"/>
      <p:bldP spid="16" grpId="0"/>
      <p:bldP spid="16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401</Words>
  <Application>Microsoft Office PowerPoint</Application>
  <PresentationFormat>Widescreen</PresentationFormat>
  <Paragraphs>66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Aharoni</vt:lpstr>
      <vt:lpstr>Arial</vt:lpstr>
      <vt:lpstr>Arial Rounded MT Bold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</dc:creator>
  <cp:lastModifiedBy>Joseph Moore</cp:lastModifiedBy>
  <cp:revision>13</cp:revision>
  <dcterms:created xsi:type="dcterms:W3CDTF">2019-07-18T00:28:21Z</dcterms:created>
  <dcterms:modified xsi:type="dcterms:W3CDTF">2019-07-18T07:16:38Z</dcterms:modified>
</cp:coreProperties>
</file>