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74" r:id="rId5"/>
    <p:sldId id="281" r:id="rId6"/>
    <p:sldId id="288" r:id="rId7"/>
    <p:sldId id="289" r:id="rId8"/>
    <p:sldId id="284" r:id="rId9"/>
    <p:sldId id="285" r:id="rId10"/>
    <p:sldId id="286" r:id="rId11"/>
    <p:sldId id="287" r:id="rId12"/>
    <p:sldId id="290" r:id="rId13"/>
    <p:sldId id="283" r:id="rId14"/>
    <p:sldId id="292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82" r:id="rId29"/>
    <p:sldId id="273" r:id="rId30"/>
    <p:sldId id="257" r:id="rId31"/>
    <p:sldId id="301" r:id="rId32"/>
    <p:sldId id="293" r:id="rId33"/>
    <p:sldId id="294" r:id="rId34"/>
    <p:sldId id="295" r:id="rId35"/>
    <p:sldId id="296" r:id="rId36"/>
    <p:sldId id="297" r:id="rId37"/>
    <p:sldId id="299" r:id="rId38"/>
    <p:sldId id="300" r:id="rId39"/>
    <p:sldId id="298" r:id="rId40"/>
    <p:sldId id="303" r:id="rId41"/>
    <p:sldId id="302" r:id="rId42"/>
    <p:sldId id="304" r:id="rId43"/>
    <p:sldId id="275" r:id="rId44"/>
    <p:sldId id="277" r:id="rId45"/>
    <p:sldId id="278" r:id="rId46"/>
    <p:sldId id="279" r:id="rId47"/>
    <p:sldId id="28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CCFF"/>
    <a:srgbClr val="7675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73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4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8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5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09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04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17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04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F99D-6889-43F7-8562-35F5B5B09E85}" type="datetimeFigureOut">
              <a:rPr lang="en-US" smtClean="0"/>
              <a:t>7/16/2019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62C17-66EB-4B39-AF9B-3D5D5BFC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7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239000"/>
            <a:ext cx="9144000" cy="1054100"/>
          </a:xfrm>
        </p:spPr>
        <p:txBody>
          <a:bodyPr/>
          <a:lstStyle/>
          <a:p>
            <a:r>
              <a:rPr lang="en-US" dirty="0" smtClean="0"/>
              <a:t>Redneck Jokes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500" y="838200"/>
            <a:ext cx="7723589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4400" spc="-3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RED </a:t>
            </a:r>
            <a:endParaRPr lang="en-US" sz="34400" spc="-3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147438" y="2600221"/>
            <a:ext cx="3842719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500" spc="-3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</a:t>
            </a:r>
            <a:endParaRPr lang="en-US" sz="11500" spc="-3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0321" y="4995952"/>
            <a:ext cx="3435556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5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jokes</a:t>
            </a:r>
            <a:endParaRPr lang="en-US" sz="115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9885"/>
            <a:ext cx="1714500" cy="37241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53398" y="1"/>
            <a:ext cx="1230798" cy="160988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7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xit" presetSubtype="2" accel="10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xit" presetSubtype="4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redneck o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10391775" cy="692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87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Image result for redneck olymp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78" b="94"/>
          <a:stretch/>
        </p:blipFill>
        <p:spPr bwMode="auto">
          <a:xfrm>
            <a:off x="0" y="-44450"/>
            <a:ext cx="12271022" cy="690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86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Image result for redneck para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41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Image result for redn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 b="7481"/>
          <a:stretch/>
        </p:blipFill>
        <p:spPr bwMode="auto">
          <a:xfrm>
            <a:off x="-9520" y="0"/>
            <a:ext cx="12201520" cy="68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31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239000"/>
            <a:ext cx="9144000" cy="1054100"/>
          </a:xfrm>
        </p:spPr>
        <p:txBody>
          <a:bodyPr/>
          <a:lstStyle/>
          <a:p>
            <a:r>
              <a:rPr lang="en-US" dirty="0" smtClean="0"/>
              <a:t>Redneck Jokes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4500" y="838200"/>
            <a:ext cx="7723589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4400" spc="-3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RED </a:t>
            </a:r>
            <a:endParaRPr lang="en-US" sz="34400" spc="-3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7147438" y="2600221"/>
            <a:ext cx="3842719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500" spc="-3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NECK</a:t>
            </a:r>
            <a:endParaRPr lang="en-US" sz="11500" spc="-3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47838" y="4995952"/>
            <a:ext cx="5660525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500" spc="-300" dirty="0" smtClean="0"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11500" spc="-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9885"/>
            <a:ext cx="1714500" cy="372411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453398" y="1"/>
            <a:ext cx="1230798" cy="160988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76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50"/>
                            </p:stCondLst>
                            <p:childTnLst>
                              <p:par>
                                <p:cTn id="21" presetID="2" presetClass="exit" presetSubtype="2" accel="10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xit" presetSubtype="4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3074" name="Picture 2" descr="Image result for redneck inven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12" y="1503361"/>
            <a:ext cx="7216775" cy="52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798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18890" r="-333" b="5437"/>
          <a:stretch/>
        </p:blipFill>
        <p:spPr bwMode="auto">
          <a:xfrm>
            <a:off x="0" y="0"/>
            <a:ext cx="12287250" cy="691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45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1" b="1472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441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redneck solu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0886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Who are they?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Too poor to take the riverboat. </a:t>
            </a:r>
          </a:p>
          <a:p>
            <a:pPr algn="ctr"/>
            <a:endParaRPr lang="en-US" sz="4000" dirty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Work hard</a:t>
            </a:r>
          </a:p>
          <a:p>
            <a:pPr algn="ctr"/>
            <a:endParaRPr lang="en-US" sz="4000" dirty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Red from sun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9218" name="Picture 2" descr="Image result for redneck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7353" r="88235">
                        <a14:foregroundMark x1="51471" y1="7941" x2="65441" y2="7647"/>
                        <a14:foregroundMark x1="77941" y1="89412" x2="68382" y2="80588"/>
                        <a14:foregroundMark x1="61324" y1="3235" x2="63529" y2="5000"/>
                        <a14:foregroundMark x1="55588" y1="5588" x2="51176" y2="8529"/>
                        <a14:foregroundMark x1="68382" y1="7647" x2="69265" y2="14118"/>
                        <a14:backgroundMark x1="22794" y1="82647" x2="26618" y2="74118"/>
                        <a14:backgroundMark x1="25294" y1="78824" x2="28382" y2="68235"/>
                        <a14:backgroundMark x1="37353" y1="55588" x2="38676" y2="16471"/>
                        <a14:backgroundMark x1="32941" y1="35294" x2="33235" y2="17353"/>
                        <a14:backgroundMark x1="74412" y1="70588" x2="80588" y2="37647"/>
                        <a14:backgroundMark x1="80000" y1="64706" x2="75882" y2="53235"/>
                        <a14:backgroundMark x1="81912" y1="58824" x2="76324" y2="43824"/>
                        <a14:backgroundMark x1="39265" y1="53529" x2="40441" y2="41176"/>
                        <a14:backgroundMark x1="41176" y1="43529" x2="41765" y2="37353"/>
                        <a14:backgroundMark x1="41912" y1="64412" x2="41029" y2="65294"/>
                        <a14:backgroundMark x1="43235" y1="64706" x2="43235" y2="64706"/>
                        <a14:backgroundMark x1="41324" y1="60588" x2="41324" y2="60588"/>
                        <a14:backgroundMark x1="41912" y1="51471" x2="41912" y2="51471"/>
                        <a14:backgroundMark x1="42353" y1="60882" x2="42353" y2="60882"/>
                        <a14:backgroundMark x1="44853" y1="64118" x2="44853" y2="64118"/>
                        <a14:backgroundMark x1="43971" y1="65294" x2="43971" y2="65294"/>
                        <a14:backgroundMark x1="45588" y1="64706" x2="45588" y2="64706"/>
                        <a14:backgroundMark x1="43088" y1="42059" x2="43088" y2="41765"/>
                        <a14:backgroundMark x1="63088" y1="67353" x2="63088" y2="67353"/>
                        <a14:backgroundMark x1="63235" y1="69706" x2="63235" y2="69706"/>
                        <a14:backgroundMark x1="71324" y1="61765" x2="71324" y2="61765"/>
                        <a14:backgroundMark x1="75000" y1="54412" x2="75000" y2="54412"/>
                        <a14:backgroundMark x1="74412" y1="51765" x2="74265" y2="65588"/>
                        <a14:backgroundMark x1="76029" y1="44706" x2="75882" y2="52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3142" y="3913187"/>
            <a:ext cx="5889624" cy="294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" b="856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279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3432" r="104" b="1384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6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redneck solu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9" b="5524"/>
          <a:stretch/>
        </p:blipFill>
        <p:spPr bwMode="auto">
          <a:xfrm>
            <a:off x="0" y="-36360"/>
            <a:ext cx="12256640" cy="689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778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atic.twentytwowords.com/wp-content/uploads/redn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301" y="-15875"/>
            <a:ext cx="13155739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8102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tatic.twentytwowords.com/wp-content/uploads/redneck_innovation_is_not_for_everyone_640_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8" b="1257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799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static.twentytwowords.com/wp-content/uploads/redneck_innovation_is_not_for_everyone_640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100" y="0"/>
            <a:ext cx="51549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static.twentytwowords.com/wp-content/uploads/redneck_innovation_is_not_for_everyone_640_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2300" y="-19050"/>
            <a:ext cx="91694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90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.twentytwowords.com/wp-content/uploads/redneck_innovation_is_not_for_everyone_640_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5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tatic.twentytwowords.com/wp-content/uploads/redneck_innovation_is_not_for_everyone_640_3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26944"/>
          <a:stretch/>
        </p:blipFill>
        <p:spPr bwMode="auto">
          <a:xfrm>
            <a:off x="6141497" y="0"/>
            <a:ext cx="605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809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static.twentytwowords.com/wp-content/uploads/redneck_innovation_is_not_for_everyone_640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76638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tatic.twentytwowords.com/wp-content/uploads/redneck_innovation_is_not_for_everyone_640_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294" y="0"/>
            <a:ext cx="5140706" cy="694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878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redn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9" b="379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309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tatic.twentytwowords.com/wp-content/uploads/redneck_innovation_is_not_for_everyone_640_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12192000" cy="729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Redneck Solutions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4101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Stereotypes 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353175" cy="5032375"/>
          </a:xfrm>
        </p:spPr>
        <p:txBody>
          <a:bodyPr anchor="ctr">
            <a:normAutofit fontScale="92500" lnSpcReduction="10000"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Poor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Stupid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Racist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Violent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Loud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Inbred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Uncivilized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Uneducated  </a:t>
            </a:r>
          </a:p>
        </p:txBody>
      </p:sp>
      <p:pic>
        <p:nvPicPr>
          <p:cNvPr id="10244" name="Picture 4" descr="Image result for redn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47500" r="95391">
                        <a14:backgroundMark x1="89688" y1="88056" x2="83516" y2="70278"/>
                        <a14:backgroundMark x1="52031" y1="16944" x2="72422" y2="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25" r="4692"/>
          <a:stretch/>
        </p:blipFill>
        <p:spPr bwMode="auto">
          <a:xfrm flipH="1">
            <a:off x="8858250" y="2824161"/>
            <a:ext cx="3419475" cy="403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88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2232025"/>
            <a:ext cx="7696200" cy="1325563"/>
          </a:xfrm>
        </p:spPr>
        <p:txBody>
          <a:bodyPr>
            <a:noAutofit/>
          </a:bodyPr>
          <a:lstStyle/>
          <a:p>
            <a:pPr algn="ctr"/>
            <a:r>
              <a:rPr lang="en-US" sz="11500" b="1" spc="-300" dirty="0" smtClean="0">
                <a:solidFill>
                  <a:srgbClr val="767573"/>
                </a:solidFill>
                <a:latin typeface="Agency FB" panose="020B0503020202020204" pitchFamily="34" charset="0"/>
              </a:rPr>
              <a:t>Jeff Foxworthy </a:t>
            </a:r>
            <a:endParaRPr lang="en-US" sz="11500" b="1" spc="-300" dirty="0">
              <a:solidFill>
                <a:srgbClr val="767573"/>
              </a:solidFill>
              <a:latin typeface="Agency FB" panose="020B0503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819150" y="2028031"/>
            <a:ext cx="8629650" cy="1733550"/>
          </a:xfrm>
          <a:custGeom>
            <a:avLst/>
            <a:gdLst>
              <a:gd name="connsiteX0" fmla="*/ 0 w 7439025"/>
              <a:gd name="connsiteY0" fmla="*/ 0 h 1733550"/>
              <a:gd name="connsiteX1" fmla="*/ 7439025 w 7439025"/>
              <a:gd name="connsiteY1" fmla="*/ 0 h 1733550"/>
              <a:gd name="connsiteX2" fmla="*/ 7439025 w 7439025"/>
              <a:gd name="connsiteY2" fmla="*/ 1733550 h 1733550"/>
              <a:gd name="connsiteX3" fmla="*/ 0 w 7439025"/>
              <a:gd name="connsiteY3" fmla="*/ 1733550 h 1733550"/>
              <a:gd name="connsiteX4" fmla="*/ 0 w 7439025"/>
              <a:gd name="connsiteY4" fmla="*/ 0 h 1733550"/>
              <a:gd name="connsiteX0" fmla="*/ 2476500 w 7439025"/>
              <a:gd name="connsiteY0" fmla="*/ 9525 h 1733550"/>
              <a:gd name="connsiteX1" fmla="*/ 7439025 w 7439025"/>
              <a:gd name="connsiteY1" fmla="*/ 0 h 1733550"/>
              <a:gd name="connsiteX2" fmla="*/ 7439025 w 7439025"/>
              <a:gd name="connsiteY2" fmla="*/ 1733550 h 1733550"/>
              <a:gd name="connsiteX3" fmla="*/ 0 w 7439025"/>
              <a:gd name="connsiteY3" fmla="*/ 1733550 h 1733550"/>
              <a:gd name="connsiteX4" fmla="*/ 2476500 w 7439025"/>
              <a:gd name="connsiteY4" fmla="*/ 9525 h 1733550"/>
              <a:gd name="connsiteX0" fmla="*/ 1630783 w 7439025"/>
              <a:gd name="connsiteY0" fmla="*/ 0 h 1733550"/>
              <a:gd name="connsiteX1" fmla="*/ 7439025 w 7439025"/>
              <a:gd name="connsiteY1" fmla="*/ 0 h 1733550"/>
              <a:gd name="connsiteX2" fmla="*/ 7439025 w 7439025"/>
              <a:gd name="connsiteY2" fmla="*/ 1733550 h 1733550"/>
              <a:gd name="connsiteX3" fmla="*/ 0 w 7439025"/>
              <a:gd name="connsiteY3" fmla="*/ 1733550 h 1733550"/>
              <a:gd name="connsiteX4" fmla="*/ 1630783 w 7439025"/>
              <a:gd name="connsiteY4" fmla="*/ 0 h 1733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9025" h="1733550">
                <a:moveTo>
                  <a:pt x="1630783" y="0"/>
                </a:moveTo>
                <a:lnTo>
                  <a:pt x="7439025" y="0"/>
                </a:lnTo>
                <a:lnTo>
                  <a:pt x="7439025" y="1733550"/>
                </a:lnTo>
                <a:lnTo>
                  <a:pt x="0" y="1733550"/>
                </a:lnTo>
                <a:lnTo>
                  <a:pt x="1630783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Taking back stereotypes</a:t>
            </a:r>
            <a:endParaRPr lang="en-US" sz="60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</a:rPr>
              <a:t>Part of the in-group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C00000"/>
                </a:solidFill>
              </a:rPr>
              <a:t>T</a:t>
            </a:r>
            <a:r>
              <a:rPr lang="en-US" sz="4000" dirty="0" smtClean="0">
                <a:solidFill>
                  <a:srgbClr val="C00000"/>
                </a:solidFill>
              </a:rPr>
              <a:t>ake it to an extreme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True enough, but not personal </a:t>
            </a:r>
          </a:p>
          <a:p>
            <a:pPr marL="0" indent="0" algn="ctr">
              <a:buNone/>
            </a:pP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 ever cut your grass and found a car…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your dad walks you to school because you are in the same grade…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88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birds are attracted to your beard…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you’ve been married twice but have the same in-laws…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 lost more than two teeth opening bottles of beer…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2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directions to your house include, “turn off the paved road”…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 ever hit a deer deliberately…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 ever stole toilet paper…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28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spc="600" dirty="0" smtClean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Stereotypes </a:t>
            </a:r>
            <a:endParaRPr lang="en-US" sz="6600" spc="600" dirty="0">
              <a:solidFill>
                <a:srgbClr val="00206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372225" cy="5032375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They love: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Alcohol 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Trucks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Country music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Tobacco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Unhealthy Food</a:t>
            </a:r>
            <a:endParaRPr lang="en-US" sz="4000" dirty="0">
              <a:solidFill>
                <a:srgbClr val="C00000"/>
              </a:solidFill>
            </a:endParaRP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NASCAR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America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God</a:t>
            </a:r>
          </a:p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Guns</a:t>
            </a:r>
          </a:p>
        </p:txBody>
      </p:sp>
      <p:pic>
        <p:nvPicPr>
          <p:cNvPr id="11266" name="Picture 2" descr="Image result for nasca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7000" b="78000" l="0" r="100000">
                        <a14:foregroundMark x1="94510" y1="47222" x2="94807" y2="51222"/>
                        <a14:foregroundMark x1="95178" y1="47889" x2="94807" y2="46000"/>
                        <a14:backgroundMark x1="12760" y1="38889" x2="0" y2="62444"/>
                        <a14:backgroundMark x1="97033" y1="45222" x2="98516" y2="73778"/>
                        <a14:backgroundMark x1="89243" y1="72111" x2="94288" y2="73111"/>
                        <a14:backgroundMark x1="12018" y1="52000" x2="19510" y2="5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97" y="3533775"/>
            <a:ext cx="5707718" cy="381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7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your brother-in-law is your uncle…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redneck.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jeff foxworth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45" r="86575">
                        <a14:foregroundMark x1="43534" y1="5800" x2="49457" y2="3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1438274"/>
            <a:ext cx="9648825" cy="541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200026" y="752475"/>
            <a:ext cx="7124700" cy="4400550"/>
          </a:xfrm>
          <a:prstGeom prst="wedgeRoundRectCallout">
            <a:avLst>
              <a:gd name="adj1" fmla="val 59199"/>
              <a:gd name="adj2" fmla="val 2267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If you own a fridge dedicated to </a:t>
            </a:r>
            <a:r>
              <a:rPr lang="en-US" sz="4800" dirty="0" err="1" smtClean="0"/>
              <a:t>kimchi</a:t>
            </a:r>
            <a:r>
              <a:rPr lang="en-US" sz="4800" dirty="0" smtClean="0"/>
              <a:t>… </a:t>
            </a:r>
          </a:p>
          <a:p>
            <a:pPr algn="ctr"/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you might be a Korean.</a:t>
            </a:r>
            <a:endParaRPr lang="en-US" sz="4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ac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  <a:latin typeface="Bernard MT Condensed" panose="02050806060905020404" pitchFamily="18" charset="0"/>
              </a:rPr>
              <a:t>Create Your Own Joke</a:t>
            </a:r>
            <a:endParaRPr lang="en-US" sz="6000" b="1" dirty="0">
              <a:solidFill>
                <a:srgbClr val="00206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You might be a Korean</a:t>
            </a:r>
          </a:p>
          <a:p>
            <a:pPr marL="0" indent="0" algn="ctr">
              <a:buNone/>
            </a:pPr>
            <a:endParaRPr lang="en-US" sz="4000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C00000"/>
                </a:solidFill>
              </a:rPr>
              <a:t>You might be a Canadian 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2115" y="838200"/>
            <a:ext cx="8988359" cy="538609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4400" spc="-3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TROY</a:t>
            </a:r>
            <a:endParaRPr lang="en-US" sz="34400" spc="-3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 useBgFill="1">
        <p:nvSpPr>
          <p:cNvPr id="10" name="Rectangle 9"/>
          <p:cNvSpPr/>
          <p:nvPr/>
        </p:nvSpPr>
        <p:spPr>
          <a:xfrm flipH="1">
            <a:off x="10070474" y="0"/>
            <a:ext cx="21215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0800" y="7239000"/>
            <a:ext cx="9144000" cy="1054100"/>
          </a:xfrm>
        </p:spPr>
        <p:txBody>
          <a:bodyPr/>
          <a:lstStyle/>
          <a:p>
            <a:r>
              <a:rPr lang="en-US" dirty="0" smtClean="0"/>
              <a:t>Redneck Jokes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578637" y="2600221"/>
            <a:ext cx="4485523" cy="186204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1500" spc="-300" dirty="0" smtClean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JOKES</a:t>
            </a:r>
            <a:endParaRPr lang="en-US" sz="11500" spc="-3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0" y="1609885"/>
            <a:ext cx="108211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/>
          <p:cNvSpPr/>
          <p:nvPr/>
        </p:nvSpPr>
        <p:spPr>
          <a:xfrm>
            <a:off x="10205999" y="-248955"/>
            <a:ext cx="1230798" cy="16098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/>
          <p:cNvSpPr/>
          <p:nvPr/>
        </p:nvSpPr>
        <p:spPr>
          <a:xfrm>
            <a:off x="10131514" y="5774007"/>
            <a:ext cx="1230798" cy="10839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xit" presetSubtype="4" accel="10000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xit" presetSubtype="2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31875"/>
            <a:ext cx="10515600" cy="34639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you bring ramen with you on vacation, </a:t>
            </a:r>
            <a:endParaRPr lang="en-US" sz="88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975" y="3933825"/>
            <a:ext cx="10515600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 might be a Korean </a:t>
            </a:r>
            <a:endParaRPr lang="en-US" sz="8800" b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11325225" y="620793"/>
            <a:ext cx="88582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0" y="901779"/>
            <a:ext cx="113347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857250" y="5553075"/>
            <a:ext cx="10372725" cy="13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3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31875"/>
            <a:ext cx="10515600" cy="3463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you wear more makeup than your girlfriend,</a:t>
            </a:r>
            <a:endParaRPr lang="en-US" sz="88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975" y="3933825"/>
            <a:ext cx="10515600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 might be a Korean </a:t>
            </a:r>
            <a:endParaRPr lang="en-US" sz="8800" b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11325225" y="620793"/>
            <a:ext cx="88582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0" y="901779"/>
            <a:ext cx="113347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857250" y="5553075"/>
            <a:ext cx="10372725" cy="13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31875"/>
            <a:ext cx="10515600" cy="3463925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your boyfriend also has a handbag,</a:t>
            </a:r>
            <a:endParaRPr lang="en-US" sz="88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975" y="3933825"/>
            <a:ext cx="10515600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 might be a Korean </a:t>
            </a:r>
            <a:endParaRPr lang="en-US" sz="8800" b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11325225" y="620793"/>
            <a:ext cx="88582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0" y="901779"/>
            <a:ext cx="113347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857250" y="5553075"/>
            <a:ext cx="10372725" cy="13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5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1031875"/>
            <a:ext cx="10515600" cy="34639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b="1" dirty="0" smtClean="0">
                <a:solidFill>
                  <a:srgbClr val="00206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If your toilet paper is made by an electronics company</a:t>
            </a:r>
            <a:endParaRPr lang="en-US" sz="8800" b="1" dirty="0">
              <a:solidFill>
                <a:srgbClr val="00206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42975" y="3933825"/>
            <a:ext cx="10515600" cy="225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 smtClean="0">
                <a:solidFill>
                  <a:srgbClr val="C00000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you might be a Korean </a:t>
            </a:r>
            <a:endParaRPr lang="en-US" sz="8800" b="1" dirty="0">
              <a:solidFill>
                <a:srgbClr val="C00000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sp useBgFill="1">
        <p:nvSpPr>
          <p:cNvPr id="5" name="Rectangle 4"/>
          <p:cNvSpPr/>
          <p:nvPr/>
        </p:nvSpPr>
        <p:spPr>
          <a:xfrm>
            <a:off x="11325225" y="620793"/>
            <a:ext cx="88582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/>
          <p:cNvSpPr/>
          <p:nvPr/>
        </p:nvSpPr>
        <p:spPr>
          <a:xfrm>
            <a:off x="0" y="901779"/>
            <a:ext cx="1133475" cy="37241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/>
          <p:cNvSpPr/>
          <p:nvPr/>
        </p:nvSpPr>
        <p:spPr>
          <a:xfrm>
            <a:off x="857250" y="5553075"/>
            <a:ext cx="10372725" cy="13459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9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8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Image result for red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9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Image result for redne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" t="14058" r="-97" b="95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00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Image result for red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1"/>
            <a:ext cx="12192000" cy="812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40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Image result for redne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8650"/>
            <a:ext cx="12192000" cy="812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58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Image result for redneck olym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2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5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</TotalTime>
  <Words>336</Words>
  <Application>Microsoft Office PowerPoint</Application>
  <PresentationFormat>Widescreen</PresentationFormat>
  <Paragraphs>89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Adobe Devanagari</vt:lpstr>
      <vt:lpstr>Agency FB</vt:lpstr>
      <vt:lpstr>Aharoni</vt:lpstr>
      <vt:lpstr>Arial</vt:lpstr>
      <vt:lpstr>Bernard MT Condensed</vt:lpstr>
      <vt:lpstr>Calibri</vt:lpstr>
      <vt:lpstr>Calibri Light</vt:lpstr>
      <vt:lpstr>Office Theme</vt:lpstr>
      <vt:lpstr>Redneck Jokes </vt:lpstr>
      <vt:lpstr>Who are they?</vt:lpstr>
      <vt:lpstr>Stereotypes </vt:lpstr>
      <vt:lpstr>Stereotypes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Redneck Jokes 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Redneck Solutions</vt:lpstr>
      <vt:lpstr>Jeff Foxworthy </vt:lpstr>
      <vt:lpstr>Taking back stereotypes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Create Your Own Joke</vt:lpstr>
      <vt:lpstr>Redneck Jokes </vt:lpstr>
      <vt:lpstr>If you bring ramen with you on vacation, </vt:lpstr>
      <vt:lpstr>If you wear more makeup than your girlfriend,</vt:lpstr>
      <vt:lpstr>If your boyfriend also has a handbag,</vt:lpstr>
      <vt:lpstr>If your toilet paper is made by an electronics company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Redneck Jokes</dc:title>
  <dc:creator>Joseph Moore</dc:creator>
  <cp:lastModifiedBy>Joseph Moore</cp:lastModifiedBy>
  <cp:revision>29</cp:revision>
  <dcterms:created xsi:type="dcterms:W3CDTF">2019-07-15T08:04:20Z</dcterms:created>
  <dcterms:modified xsi:type="dcterms:W3CDTF">2019-07-16T06:11:38Z</dcterms:modified>
</cp:coreProperties>
</file>