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62" indent="0" algn="ctr">
              <a:buNone/>
              <a:defRPr sz="2000"/>
            </a:lvl2pPr>
            <a:lvl3pPr marL="914323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7" indent="0" algn="ctr">
              <a:buNone/>
              <a:defRPr sz="1600"/>
            </a:lvl5pPr>
            <a:lvl6pPr marL="2285809" indent="0" algn="ctr">
              <a:buNone/>
              <a:defRPr sz="1600"/>
            </a:lvl6pPr>
            <a:lvl7pPr marL="2742970" indent="0" algn="ctr">
              <a:buNone/>
              <a:defRPr sz="1600"/>
            </a:lvl7pPr>
            <a:lvl8pPr marL="3200132" indent="0" algn="ctr">
              <a:buNone/>
              <a:defRPr sz="1600"/>
            </a:lvl8pPr>
            <a:lvl9pPr marL="365729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3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0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5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2" y="1709740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2" y="4589467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0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0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9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2" indent="0">
              <a:buNone/>
              <a:defRPr sz="1400"/>
            </a:lvl2pPr>
            <a:lvl3pPr marL="914323" indent="0">
              <a:buNone/>
              <a:defRPr sz="1200"/>
            </a:lvl3pPr>
            <a:lvl4pPr marL="1371486" indent="0">
              <a:buNone/>
              <a:defRPr sz="1000"/>
            </a:lvl4pPr>
            <a:lvl5pPr marL="1828647" indent="0">
              <a:buNone/>
              <a:defRPr sz="1000"/>
            </a:lvl5pPr>
            <a:lvl6pPr marL="2285809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2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9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62" indent="0">
              <a:buNone/>
              <a:defRPr sz="2799"/>
            </a:lvl2pPr>
            <a:lvl3pPr marL="914323" indent="0">
              <a:buNone/>
              <a:defRPr sz="2401"/>
            </a:lvl3pPr>
            <a:lvl4pPr marL="1371486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3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2" indent="0">
              <a:buNone/>
              <a:defRPr sz="1400"/>
            </a:lvl2pPr>
            <a:lvl3pPr marL="914323" indent="0">
              <a:buNone/>
              <a:defRPr sz="1200"/>
            </a:lvl3pPr>
            <a:lvl4pPr marL="1371486" indent="0">
              <a:buNone/>
              <a:defRPr sz="1000"/>
            </a:lvl4pPr>
            <a:lvl5pPr marL="1828647" indent="0">
              <a:buNone/>
              <a:defRPr sz="1000"/>
            </a:lvl5pPr>
            <a:lvl6pPr marL="2285809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0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7626-8BC5-4F3E-87EB-F3728BC0155D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522B-F29C-4B6A-9C8F-C35CC94B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7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43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0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" y="127000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>
                <a:solidFill>
                  <a:schemeClr val="tx1"/>
                </a:solidFill>
              </a:rPr>
              <a:t>Protagonist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During the story, the character should change.  Conflict can be internal or external.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 character arc should be the most important part of the character’s life… or why are we reading it?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759201" y="1270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The Lie…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lie is something that the character </a:t>
            </a:r>
            <a:r>
              <a:rPr lang="en-US" i="1" dirty="0" smtClean="0">
                <a:solidFill>
                  <a:schemeClr val="tx1"/>
                </a:solidFill>
              </a:rPr>
              <a:t>believes</a:t>
            </a:r>
            <a:r>
              <a:rPr lang="en-US" dirty="0" smtClean="0">
                <a:solidFill>
                  <a:schemeClr val="tx1"/>
                </a:solidFill>
              </a:rPr>
              <a:t> about their self.  During the story, the character will realize that the lie is not true.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600" y="28702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Doubt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doubts </a:t>
            </a:r>
            <a:r>
              <a:rPr lang="en-US" dirty="0">
                <a:solidFill>
                  <a:schemeClr val="tx1"/>
                </a:solidFill>
              </a:rPr>
              <a:t>their </a:t>
            </a:r>
            <a:r>
              <a:rPr lang="en-US" dirty="0" smtClean="0">
                <a:solidFill>
                  <a:schemeClr val="tx1"/>
                </a:solidFill>
              </a:rPr>
              <a:t>ability to achieve a goal or task.  Or the character doesn’t trust a person that can help them.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must learn to believe in their self or trust other people.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201" y="2870202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Fear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fears something, someone, or part of their personality.  They avoid taking action that will bring happiness because of the fear.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must learn to overcome the fear.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" y="127000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Flaw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struggles with a negative personality trait, emotion or mental flaw.  They may (or may not) realize that their flaw prevents them from being successful.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They must realize their flaw and fix it.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59201" y="1270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Regret / Remorse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believes that they do not deserve happiness because of a past failure.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must forgive their self or learn to live with the regret.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600" y="28702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Conflict </a:t>
            </a:r>
            <a:r>
              <a:rPr lang="en-US" sz="3199" b="1" dirty="0">
                <a:solidFill>
                  <a:schemeClr val="tx1"/>
                </a:solidFill>
              </a:rPr>
              <a:t>D</a:t>
            </a:r>
            <a:r>
              <a:rPr lang="en-US" sz="3199" b="1" dirty="0" smtClean="0">
                <a:solidFill>
                  <a:schemeClr val="tx1"/>
                </a:solidFill>
              </a:rPr>
              <a:t>rives Narrative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As humans, we are curious when we see conflict.  Who will win? What will happen?  Why are they fight? What would I do in that situation?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201" y="2870202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Character Introduction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1. A main character is introduced.  They are, in some way, unsatisfied with their life.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" y="127000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No Action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2. The character doesn’t take any action to better their lives because of the LIE they believe about themselves.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59201" y="1270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Pressure to confront the lie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3. A person and/or series of events disrupts the character’s life, giving them a taste of happiness they </a:t>
            </a:r>
            <a:r>
              <a:rPr lang="en-US" i="1" dirty="0" smtClean="0">
                <a:solidFill>
                  <a:schemeClr val="tx1"/>
                </a:solidFill>
              </a:rPr>
              <a:t>can</a:t>
            </a:r>
            <a:r>
              <a:rPr lang="en-US" dirty="0" smtClean="0">
                <a:solidFill>
                  <a:schemeClr val="tx1"/>
                </a:solidFill>
              </a:rPr>
              <a:t> have while pressuring them to confront their LIE in order to attain it.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600" y="28702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Forced to confront the lie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4. The character resists confronting their LIE until forced to do so by another character or devastating loss.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201" y="2870202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Overcome the lie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5. The character overcomes their lie, makes things right with those they’ve hurt, and finds their ultimate happiness.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" y="127000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Character vs Character  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struggles against another character (antagonist), though the source of this struggle varies.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59201" y="1270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Character vs Society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struggles against some element of society – corrupt government, religious system, social mindset, economic issues, inequality, or social expectation.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(For example: The Giver)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600" y="2870201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Character vs Nature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struggles against nature – an animal, the weather, the terrain – and is motivated by survival.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201" y="2870202"/>
            <a:ext cx="3657601" cy="2743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199" b="1" dirty="0" smtClean="0">
                <a:solidFill>
                  <a:schemeClr val="tx1"/>
                </a:solidFill>
              </a:rPr>
              <a:t>Character vs Technology 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character must fight against some element of technology, most often motivated by the will to survive or </a:t>
            </a:r>
            <a:r>
              <a:rPr lang="en-US" smtClean="0">
                <a:solidFill>
                  <a:schemeClr val="tx1"/>
                </a:solidFill>
              </a:rPr>
              <a:t>protect others in danger.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494</Words>
  <Application>Microsoft Office PowerPoint</Application>
  <PresentationFormat>A4 Paper (210x297 mm)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user</cp:lastModifiedBy>
  <cp:revision>11</cp:revision>
  <dcterms:created xsi:type="dcterms:W3CDTF">2019-07-23T05:48:15Z</dcterms:created>
  <dcterms:modified xsi:type="dcterms:W3CDTF">2019-07-23T07:46:16Z</dcterms:modified>
</cp:coreProperties>
</file>