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9" r:id="rId5"/>
    <p:sldId id="261" r:id="rId6"/>
    <p:sldId id="286" r:id="rId7"/>
    <p:sldId id="295" r:id="rId8"/>
    <p:sldId id="294" r:id="rId9"/>
    <p:sldId id="262" r:id="rId10"/>
    <p:sldId id="263" r:id="rId11"/>
    <p:sldId id="288" r:id="rId12"/>
    <p:sldId id="280" r:id="rId13"/>
    <p:sldId id="265" r:id="rId14"/>
    <p:sldId id="266" r:id="rId15"/>
    <p:sldId id="289" r:id="rId16"/>
    <p:sldId id="271" r:id="rId17"/>
    <p:sldId id="272" r:id="rId18"/>
    <p:sldId id="290" r:id="rId19"/>
    <p:sldId id="296" r:id="rId20"/>
    <p:sldId id="299" r:id="rId21"/>
    <p:sldId id="298" r:id="rId22"/>
    <p:sldId id="297" r:id="rId23"/>
    <p:sldId id="274" r:id="rId24"/>
    <p:sldId id="275" r:id="rId25"/>
    <p:sldId id="291" r:id="rId26"/>
    <p:sldId id="284" r:id="rId27"/>
    <p:sldId id="282" r:id="rId28"/>
    <p:sldId id="292" r:id="rId29"/>
    <p:sldId id="281" r:id="rId30"/>
    <p:sldId id="285" r:id="rId31"/>
    <p:sldId id="293" r:id="rId32"/>
    <p:sldId id="301" r:id="rId33"/>
    <p:sldId id="258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3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4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6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1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0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9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9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217D-011D-4C2C-9910-6C6FD76F36C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5731-04D7-4331-A596-DC639BF7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57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lack s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89000" y="-97681"/>
            <a:ext cx="6816436" cy="4631893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CBE9DF"/>
                </a:solidFill>
                <a:latin typeface="Arial Black" panose="020B0A04020102020204" pitchFamily="34" charset="0"/>
              </a:rPr>
              <a:t>Plot Outline </a:t>
            </a:r>
            <a:endParaRPr lang="en-US" sz="96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CBE9D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Climax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character overcomes the lie.  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is their final obstacle: </a:t>
            </a:r>
          </a:p>
          <a:p>
            <a:pPr algn="ctr">
              <a:buFontTx/>
              <a:buChar char="-"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 achieve their goal</a:t>
            </a:r>
          </a:p>
          <a:p>
            <a:pPr algn="ctr">
              <a:buFontTx/>
              <a:buChar char="-"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 change their personality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3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we go from:</a:t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normal routine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 climax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7530" y="5623566"/>
            <a:ext cx="31258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 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13802 -0.711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35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Inciting incident 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thing that starts the journey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first time the character faces their lie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lack swan au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4921"/>
            <a:ext cx="12192000" cy="81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5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431" y="5520807"/>
            <a:ext cx="137076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3359 -0.43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2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280000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6" grpId="2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Rising Action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Many plot points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Each pushes the character a little more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Slowly realizing the lie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58" y="0"/>
            <a:ext cx="142762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0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0476"/>
            <a:ext cx="12192000" cy="5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1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black s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2600" y="245600"/>
            <a:ext cx="4445000" cy="4631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Black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41734" y="365125"/>
            <a:ext cx="4445000" cy="4631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Swan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581"/>
            <a:ext cx="12192000" cy="50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431" y="5520807"/>
            <a:ext cx="137076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057 -0.25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280000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5" grpId="0"/>
      <p:bldP spid="15" grpId="1"/>
      <p:bldP spid="15" grpId="2"/>
      <p:bldP spid="16" grpId="0"/>
      <p:bldP spid="17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Crisis  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character must confront the lie 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 can’t ignore the lie anymore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lack swan au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01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431" y="5520807"/>
            <a:ext cx="137076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24479 -0.414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20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480000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  <p:bldP spid="16" grpId="1"/>
      <p:bldP spid="16" grpId="2"/>
      <p:bldP spid="17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Falling Action 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consequences of overcoming the lie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Action dies down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02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431" y="5520807"/>
            <a:ext cx="137076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24115 -0.60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7320000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  <p:bldP spid="17" grpId="0"/>
      <p:bldP spid="17" grpId="1"/>
      <p:bldP spid="17" grpId="2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So far…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Character creation</a:t>
            </a:r>
          </a:p>
          <a:p>
            <a:r>
              <a:rPr lang="en-US" dirty="0" smtClean="0"/>
              <a:t>Character introduction</a:t>
            </a:r>
          </a:p>
          <a:p>
            <a:pPr lvl="1"/>
            <a:r>
              <a:rPr lang="en-US" dirty="0" smtClean="0"/>
              <a:t>Strengths / Flaws / Motivation</a:t>
            </a:r>
          </a:p>
          <a:p>
            <a:r>
              <a:rPr lang="en-US" dirty="0" smtClean="0"/>
              <a:t>Character Arcs </a:t>
            </a:r>
          </a:p>
          <a:p>
            <a:pPr lvl="1"/>
            <a:r>
              <a:rPr lang="en-US" dirty="0" smtClean="0"/>
              <a:t>The lie the character believes </a:t>
            </a:r>
          </a:p>
          <a:p>
            <a:pPr lvl="1"/>
            <a:r>
              <a:rPr lang="en-US" dirty="0" smtClean="0"/>
              <a:t>How they will overcome the lie</a:t>
            </a:r>
            <a:endParaRPr lang="en-US" dirty="0"/>
          </a:p>
        </p:txBody>
      </p:sp>
      <p:pic>
        <p:nvPicPr>
          <p:cNvPr id="2050" name="Picture 2" descr="Image result for sculp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21" y="1041761"/>
            <a:ext cx="4687079" cy="58162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Resolution  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final outcome</a:t>
            </a:r>
          </a:p>
          <a:p>
            <a:pPr marL="0" indent="0" algn="ctr">
              <a:buNone/>
            </a:pP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Maybe a short explanation of what will happen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lack swan doppelga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693"/>
            <a:ext cx="12232594" cy="51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7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lack s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93" y="250050"/>
            <a:ext cx="5100392" cy="1733298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CBE9DF"/>
                </a:solidFill>
                <a:latin typeface="Arial Black" panose="020B0A04020102020204" pitchFamily="34" charset="0"/>
              </a:rPr>
              <a:t>Show </a:t>
            </a:r>
            <a:endParaRPr lang="en-US" sz="96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CBE9D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33147" y="250050"/>
            <a:ext cx="5100392" cy="173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CBE9DF"/>
                </a:solidFill>
                <a:latin typeface="Arial Black" panose="020B0A04020102020204" pitchFamily="34" charset="0"/>
              </a:rPr>
              <a:t>Tell</a:t>
            </a:r>
            <a:endParaRPr lang="en-US" sz="96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CBE9D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163" y="3094135"/>
            <a:ext cx="5100392" cy="173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So…</a:t>
            </a:r>
            <a:endParaRPr lang="en-US" sz="96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59252" y="4459296"/>
            <a:ext cx="6774287" cy="2045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And then..</a:t>
            </a:r>
            <a:endParaRPr lang="en-US" sz="96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8254643" y="113485"/>
            <a:ext cx="2057399" cy="2006428"/>
          </a:xfrm>
          <a:prstGeom prst="noSmoking">
            <a:avLst>
              <a:gd name="adj" fmla="val 16006"/>
            </a:avLst>
          </a:prstGeom>
          <a:solidFill>
            <a:srgbClr val="FF0000">
              <a:alpha val="4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7056544" y="4436216"/>
            <a:ext cx="2057399" cy="2006428"/>
          </a:xfrm>
          <a:prstGeom prst="noSmoking">
            <a:avLst>
              <a:gd name="adj" fmla="val 16006"/>
            </a:avLst>
          </a:prstGeom>
          <a:solidFill>
            <a:srgbClr val="FF0000">
              <a:alpha val="4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tory a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431" y="5520807"/>
            <a:ext cx="137076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34088 -0.654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-3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Routine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is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normal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for the character?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Show their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starting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characteristics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lie the character believes 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lack swan audi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 b="78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0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Image result for black swan nina and mo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110"/>
            <a:ext cx="121920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938"/>
            <a:ext cx="12192000" cy="81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541" y="160552"/>
            <a:ext cx="33567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Story Arc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" y="5985190"/>
            <a:ext cx="16257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Beginning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681" y="5179538"/>
            <a:ext cx="132023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Routine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431" y="5520807"/>
            <a:ext cx="1370760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Inciting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Incident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308406">
            <a:off x="3361886" y="3764289"/>
            <a:ext cx="20649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Rising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 flipV="1">
            <a:off x="1049103" y="5595037"/>
            <a:ext cx="1862407" cy="390153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11510" y="1989667"/>
            <a:ext cx="4649223" cy="360536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60733" y="1989667"/>
            <a:ext cx="2514600" cy="4072466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3971" y="6089247"/>
            <a:ext cx="81945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End 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6437" y="1561761"/>
            <a:ext cx="12312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Climax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41753">
            <a:off x="5793006" y="2308075"/>
            <a:ext cx="9460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504608">
            <a:off x="7938590" y="3478320"/>
            <a:ext cx="213712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Falling Action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305175">
            <a:off x="8299498" y="5043957"/>
            <a:ext cx="18150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Resolution 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569415" y="1464733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11510" y="1464732"/>
            <a:ext cx="0" cy="47766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6984" y="1812036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1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3918" y="1809003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2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3547" y="1809002"/>
            <a:ext cx="1187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 3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16315 -0.1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4" grpId="1"/>
      <p:bldP spid="15" grpId="0"/>
      <p:bldP spid="16" grpId="0"/>
      <p:bldP spid="17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288</Words>
  <Application>Microsoft Office PowerPoint</Application>
  <PresentationFormat>Widescreen</PresentationFormat>
  <Paragraphs>146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 Rounded MT Bold</vt:lpstr>
      <vt:lpstr>Arial</vt:lpstr>
      <vt:lpstr>Arial Black</vt:lpstr>
      <vt:lpstr>Broadway</vt:lpstr>
      <vt:lpstr>Calibri</vt:lpstr>
      <vt:lpstr>Calibri Light</vt:lpstr>
      <vt:lpstr>Wingdings</vt:lpstr>
      <vt:lpstr>Office Theme</vt:lpstr>
      <vt:lpstr>Plot Outline </vt:lpstr>
      <vt:lpstr>PowerPoint Presentation</vt:lpstr>
      <vt:lpstr>So far…</vt:lpstr>
      <vt:lpstr>PowerPoint Presentation</vt:lpstr>
      <vt:lpstr>Routine</vt:lpstr>
      <vt:lpstr>PowerPoint Presentation</vt:lpstr>
      <vt:lpstr>PowerPoint Presentation</vt:lpstr>
      <vt:lpstr>PowerPoint Presentation</vt:lpstr>
      <vt:lpstr>PowerPoint Presentation</vt:lpstr>
      <vt:lpstr>Climax</vt:lpstr>
      <vt:lpstr>PowerPoint Presentation</vt:lpstr>
      <vt:lpstr>How do we go from: normal routine  climax</vt:lpstr>
      <vt:lpstr>PowerPoint Presentation</vt:lpstr>
      <vt:lpstr>Inciting incident </vt:lpstr>
      <vt:lpstr>PowerPoint Presentation</vt:lpstr>
      <vt:lpstr>PowerPoint Presentation</vt:lpstr>
      <vt:lpstr>Rising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Crisis  </vt:lpstr>
      <vt:lpstr>PowerPoint Presentation</vt:lpstr>
      <vt:lpstr>PowerPoint Presentation</vt:lpstr>
      <vt:lpstr>Falling Action </vt:lpstr>
      <vt:lpstr>PowerPoint Presentation</vt:lpstr>
      <vt:lpstr>PowerPoint Presentation</vt:lpstr>
      <vt:lpstr>Resolution  </vt:lpstr>
      <vt:lpstr>PowerPoint Presentation</vt:lpstr>
      <vt:lpstr>Show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 Outline</dc:title>
  <dc:creator>Joseph Moore</dc:creator>
  <cp:lastModifiedBy>Tippy</cp:lastModifiedBy>
  <cp:revision>23</cp:revision>
  <dcterms:created xsi:type="dcterms:W3CDTF">2019-07-24T00:44:55Z</dcterms:created>
  <dcterms:modified xsi:type="dcterms:W3CDTF">2019-07-24T23:23:41Z</dcterms:modified>
</cp:coreProperties>
</file>