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9" r:id="rId5"/>
    <p:sldId id="261" r:id="rId6"/>
    <p:sldId id="286" r:id="rId7"/>
    <p:sldId id="294" r:id="rId8"/>
    <p:sldId id="295" r:id="rId9"/>
    <p:sldId id="262" r:id="rId10"/>
    <p:sldId id="263" r:id="rId11"/>
    <p:sldId id="288" r:id="rId12"/>
    <p:sldId id="280" r:id="rId13"/>
    <p:sldId id="265" r:id="rId14"/>
    <p:sldId id="266" r:id="rId15"/>
    <p:sldId id="289" r:id="rId16"/>
    <p:sldId id="271" r:id="rId17"/>
    <p:sldId id="272" r:id="rId18"/>
    <p:sldId id="290" r:id="rId19"/>
    <p:sldId id="296" r:id="rId20"/>
    <p:sldId id="297" r:id="rId21"/>
    <p:sldId id="298" r:id="rId22"/>
    <p:sldId id="299" r:id="rId23"/>
    <p:sldId id="274" r:id="rId24"/>
    <p:sldId id="275" r:id="rId25"/>
    <p:sldId id="291" r:id="rId26"/>
    <p:sldId id="284" r:id="rId27"/>
    <p:sldId id="282" r:id="rId28"/>
    <p:sldId id="292" r:id="rId29"/>
    <p:sldId id="281" r:id="rId30"/>
    <p:sldId id="285" r:id="rId31"/>
    <p:sldId id="293" r:id="rId32"/>
    <p:sldId id="301" r:id="rId33"/>
    <p:sldId id="258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45B"/>
    <a:srgbClr val="CBE9DF"/>
    <a:srgbClr val="F64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3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4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1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9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57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ight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3053"/>
            <a:ext cx="6816436" cy="4631893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CBE9DF"/>
                </a:solidFill>
                <a:latin typeface="Arial Black" panose="020B0A04020102020204" pitchFamily="34" charset="0"/>
              </a:rPr>
              <a:t>Plot Outline </a:t>
            </a:r>
            <a:endParaRPr lang="en-US" sz="96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CBE9D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Climax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character overcomes the lie.  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is their final obstacle: </a:t>
            </a:r>
          </a:p>
          <a:p>
            <a:pPr algn="ctr">
              <a:buFontTx/>
              <a:buChar char="-"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 achieve their goal</a:t>
            </a:r>
          </a:p>
          <a:p>
            <a:pPr algn="ctr">
              <a:buFontTx/>
              <a:buChar char="-"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 change their personality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fight club gu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54"/>
            <a:ext cx="12192000" cy="507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3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go from: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normal routine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climax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7530" y="5623566"/>
            <a:ext cx="31258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 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3802 -0.711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35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Inciting incident 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thing that starts the journey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first time the character faces their lie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054" y="0"/>
            <a:ext cx="1401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5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3359 -0.43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2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80000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6" grpId="2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Rising Action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Many plot points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Each pushes the character a little more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Slowly realizing the lie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tyler du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157"/>
            <a:ext cx="12192000" cy="72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0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fight club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fight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173018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8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fight club project may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64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057 -0.25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80000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/>
      <p:bldP spid="15" grpId="1"/>
      <p:bldP spid="15" grpId="2"/>
      <p:bldP spid="16" grpId="0"/>
      <p:bldP spid="17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Crisis  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character must confront the lie 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can’t ignore the lie anymore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fight club narrator and durden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24479 -0.414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20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480000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  <p:bldP spid="16" grpId="1"/>
      <p:bldP spid="16" grpId="2"/>
      <p:bldP spid="17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Falling Action 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consequences of overcoming the lie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Action dies down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ight club clima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b="10561"/>
          <a:stretch/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02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24115 -0.6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320000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  <p:bldP spid="17" grpId="0"/>
      <p:bldP spid="17" grpId="1"/>
      <p:bldP spid="17" grpId="2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So far…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Character creation</a:t>
            </a:r>
          </a:p>
          <a:p>
            <a:r>
              <a:rPr lang="en-US" dirty="0" smtClean="0"/>
              <a:t>Character introduction</a:t>
            </a:r>
          </a:p>
          <a:p>
            <a:pPr lvl="1"/>
            <a:r>
              <a:rPr lang="en-US" dirty="0" smtClean="0"/>
              <a:t>Strengths / Flaws / Motivation</a:t>
            </a:r>
          </a:p>
          <a:p>
            <a:r>
              <a:rPr lang="en-US" dirty="0" smtClean="0"/>
              <a:t>Character Arcs </a:t>
            </a:r>
          </a:p>
          <a:p>
            <a:pPr lvl="1"/>
            <a:r>
              <a:rPr lang="en-US" dirty="0" smtClean="0"/>
              <a:t>The lie the character believes </a:t>
            </a:r>
          </a:p>
          <a:p>
            <a:pPr lvl="1"/>
            <a:r>
              <a:rPr lang="en-US" dirty="0" smtClean="0"/>
              <a:t>How they will overcome the lie</a:t>
            </a:r>
            <a:endParaRPr lang="en-US" dirty="0"/>
          </a:p>
        </p:txBody>
      </p:sp>
      <p:pic>
        <p:nvPicPr>
          <p:cNvPr id="2050" name="Picture 2" descr="Image result for sculp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21" y="1041761"/>
            <a:ext cx="4687079" cy="58162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Resolution  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final outcome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Maybe a short explanation of what will happen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fight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483" y="287087"/>
            <a:ext cx="5100392" cy="1733298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CBE9DF"/>
                </a:solidFill>
                <a:latin typeface="Arial Black" panose="020B0A04020102020204" pitchFamily="34" charset="0"/>
              </a:rPr>
              <a:t>Show </a:t>
            </a:r>
            <a:endParaRPr lang="en-US" sz="96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CBE9D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31637" y="113485"/>
            <a:ext cx="5100392" cy="17332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6403F"/>
                </a:solidFill>
                <a:latin typeface="Arial Black" panose="020B0A04020102020204" pitchFamily="34" charset="0"/>
              </a:rPr>
              <a:t>Tell</a:t>
            </a:r>
            <a:endParaRPr lang="en-US" sz="9600" dirty="0">
              <a:ln>
                <a:solidFill>
                  <a:srgbClr val="C00000"/>
                </a:solidFill>
              </a:ln>
              <a:solidFill>
                <a:srgbClr val="F6403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63" y="3094135"/>
            <a:ext cx="5100392" cy="173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So…</a:t>
            </a:r>
            <a:endParaRPr lang="en-US" sz="96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69400" y="4465186"/>
            <a:ext cx="6774287" cy="2045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And then..</a:t>
            </a:r>
            <a:endParaRPr lang="en-US" sz="96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9053133" y="-23080"/>
            <a:ext cx="2057399" cy="2006428"/>
          </a:xfrm>
          <a:prstGeom prst="noSmoking">
            <a:avLst>
              <a:gd name="adj" fmla="val 16006"/>
            </a:avLst>
          </a:prstGeom>
          <a:solidFill>
            <a:srgbClr val="FF0000">
              <a:alpha val="4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5629679" y="4484777"/>
            <a:ext cx="2057399" cy="2006428"/>
          </a:xfrm>
          <a:prstGeom prst="noSmoking">
            <a:avLst>
              <a:gd name="adj" fmla="val 16006"/>
            </a:avLst>
          </a:prstGeom>
          <a:solidFill>
            <a:srgbClr val="CBE9DF"/>
          </a:solidFill>
          <a:ln>
            <a:solidFill>
              <a:srgbClr val="586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tory a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34088 -0.654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-3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Routine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is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normal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for the character?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Show their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starting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characteristics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lie the character believes 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ight club furn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0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ight club group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fight club 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16315 -0.1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4" grpId="1"/>
      <p:bldP spid="15" grpId="0"/>
      <p:bldP spid="16" grpId="0"/>
      <p:bldP spid="17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286</Words>
  <Application>Microsoft Office PowerPoint</Application>
  <PresentationFormat>Widescreen</PresentationFormat>
  <Paragraphs>144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 Rounded MT Bold</vt:lpstr>
      <vt:lpstr>Arial</vt:lpstr>
      <vt:lpstr>Arial Black</vt:lpstr>
      <vt:lpstr>Broadway</vt:lpstr>
      <vt:lpstr>Calibri</vt:lpstr>
      <vt:lpstr>Calibri Light</vt:lpstr>
      <vt:lpstr>Wingdings</vt:lpstr>
      <vt:lpstr>Office Theme</vt:lpstr>
      <vt:lpstr>Plot Outline </vt:lpstr>
      <vt:lpstr>PowerPoint Presentation</vt:lpstr>
      <vt:lpstr>So far…</vt:lpstr>
      <vt:lpstr>PowerPoint Presentation</vt:lpstr>
      <vt:lpstr>Routine</vt:lpstr>
      <vt:lpstr>PowerPoint Presentation</vt:lpstr>
      <vt:lpstr>PowerPoint Presentation</vt:lpstr>
      <vt:lpstr>PowerPoint Presentation</vt:lpstr>
      <vt:lpstr>PowerPoint Presentation</vt:lpstr>
      <vt:lpstr>Climax</vt:lpstr>
      <vt:lpstr>PowerPoint Presentation</vt:lpstr>
      <vt:lpstr>How do we go from: normal routine  climax</vt:lpstr>
      <vt:lpstr>PowerPoint Presentation</vt:lpstr>
      <vt:lpstr>Inciting incident </vt:lpstr>
      <vt:lpstr>PowerPoint Presentation</vt:lpstr>
      <vt:lpstr>PowerPoint Presentation</vt:lpstr>
      <vt:lpstr>Rising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Crisis  </vt:lpstr>
      <vt:lpstr>PowerPoint Presentation</vt:lpstr>
      <vt:lpstr>PowerPoint Presentation</vt:lpstr>
      <vt:lpstr>Falling Action </vt:lpstr>
      <vt:lpstr>PowerPoint Presentation</vt:lpstr>
      <vt:lpstr>PowerPoint Presentation</vt:lpstr>
      <vt:lpstr>Resolution  </vt:lpstr>
      <vt:lpstr>PowerPoint Presentation</vt:lpstr>
      <vt:lpstr>Show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 Outline</dc:title>
  <dc:creator>Joseph Moore</dc:creator>
  <cp:lastModifiedBy>Tippy</cp:lastModifiedBy>
  <cp:revision>20</cp:revision>
  <dcterms:created xsi:type="dcterms:W3CDTF">2019-07-24T00:44:55Z</dcterms:created>
  <dcterms:modified xsi:type="dcterms:W3CDTF">2019-07-24T23:26:45Z</dcterms:modified>
</cp:coreProperties>
</file>