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0" r:id="rId6"/>
    <p:sldId id="259" r:id="rId7"/>
    <p:sldId id="264" r:id="rId8"/>
    <p:sldId id="260" r:id="rId9"/>
    <p:sldId id="261" r:id="rId10"/>
    <p:sldId id="262" r:id="rId11"/>
    <p:sldId id="269" r:id="rId12"/>
    <p:sldId id="263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3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1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1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9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BEEE-38FD-45F9-A71A-FA7DA9474C6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64BC-4BEE-430E-B33C-4AD0BDE9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7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504" y="2115868"/>
            <a:ext cx="47820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FEED</a:t>
            </a:r>
            <a:endParaRPr lang="en-US" sz="1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582" y="2115868"/>
            <a:ext cx="575670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BACK</a:t>
            </a:r>
            <a:endParaRPr lang="en-US" sz="1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09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6066263" cy="305357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have a talent for writing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32182" y="1259159"/>
            <a:ext cx="5127195" cy="2148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Keep up the good work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90333" y="4614746"/>
            <a:ext cx="7958253" cy="22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followed the instructions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23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93837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criticism</a:t>
            </a:r>
            <a:endParaRPr lang="en-US" sz="13800" dirty="0">
              <a:solidFill>
                <a:schemeClr val="accent2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19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898" y="1683833"/>
            <a:ext cx="5194610" cy="4783873"/>
          </a:xfrm>
        </p:spPr>
        <p:txBody>
          <a:bodyPr anchor="ctr">
            <a:normAutofit/>
          </a:bodyPr>
          <a:lstStyle/>
          <a:p>
            <a:pPr algn="r"/>
            <a:r>
              <a:rPr lang="en-US" sz="6000" dirty="0" smtClean="0"/>
              <a:t>Improvement </a:t>
            </a:r>
          </a:p>
          <a:p>
            <a:pPr algn="r"/>
            <a:r>
              <a:rPr lang="en-US" sz="6000" dirty="0" smtClean="0"/>
              <a:t>Not personal</a:t>
            </a:r>
          </a:p>
          <a:p>
            <a:pPr algn="r"/>
            <a:r>
              <a:rPr lang="en-US" sz="6000" dirty="0" smtClean="0"/>
              <a:t>“I think..”</a:t>
            </a:r>
            <a:endParaRPr lang="en-US" sz="6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0008" y="221673"/>
            <a:ext cx="10345966" cy="168383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Criticism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5474" y="1683834"/>
            <a:ext cx="5350726" cy="478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Development</a:t>
            </a:r>
          </a:p>
          <a:p>
            <a:pPr marL="0" indent="0">
              <a:buNone/>
            </a:pPr>
            <a:endParaRPr lang="en-US" sz="6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Less offensive 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3575" y="773514"/>
            <a:ext cx="11796529" cy="18403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should describe Sandra’s lie better.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6735" y="2514754"/>
            <a:ext cx="11859492" cy="2228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would like to know more about Sandra’s lie</a:t>
            </a:r>
            <a:endParaRPr lang="en-US" sz="66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382" y="4643833"/>
            <a:ext cx="11766845" cy="22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didn’t explain Sandra’s lie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1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3575" y="773514"/>
            <a:ext cx="11796529" cy="18403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think the climax needs to be explained better.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6735" y="2514754"/>
            <a:ext cx="11859492" cy="2228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was disappointed in the climax of the story.</a:t>
            </a:r>
            <a:endParaRPr lang="en-US" sz="66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382" y="4643833"/>
            <a:ext cx="11766845" cy="22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climax was interesting.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854" y="2302670"/>
            <a:ext cx="10650146" cy="43290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Read a story.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Write your feedback.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1853" y="384409"/>
            <a:ext cx="10345966" cy="282632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Compliment Sandwich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 descr="Image result for sandwic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6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938" cy="32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4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1397310" y="1131264"/>
            <a:ext cx="5514109" cy="3186164"/>
          </a:xfrm>
          <a:prstGeom prst="cloudCallout">
            <a:avLst>
              <a:gd name="adj1" fmla="val 85833"/>
              <a:gd name="adj2" fmla="val 418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 doubt my ability.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sTUDENT writ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186" y1="62442" x2="31031" y2="91345"/>
                        <a14:foregroundMark x1="3608" y1="91499" x2="90206" y2="86244"/>
                        <a14:foregroundMark x1="98454" y1="87481" x2="39691" y2="95827"/>
                        <a14:foregroundMark x1="66598" y1="95672" x2="94639" y2="87790"/>
                        <a14:foregroundMark x1="77216" y1="94745" x2="95979" y2="94590"/>
                        <a14:foregroundMark x1="1031" y1="74961" x2="23608" y2="75734"/>
                        <a14:foregroundMark x1="45876" y1="53168" x2="57113" y2="37403"/>
                        <a14:backgroundMark x1="10928" y1="25811" x2="36598" y2="61051"/>
                        <a14:backgroundMark x1="91237" y1="19011" x2="91237" y2="19011"/>
                        <a14:backgroundMark x1="65052" y1="29521" x2="65052" y2="29521"/>
                        <a14:backgroundMark x1="62990" y1="22102" x2="62990" y2="22102"/>
                        <a14:backgroundMark x1="62268" y1="25502" x2="62268" y2="25502"/>
                        <a14:backgroundMark x1="95155" y1="51005" x2="95155" y2="51005"/>
                        <a14:backgroundMark x1="94536" y1="48068" x2="94536" y2="48068"/>
                        <a14:backgroundMark x1="50000" y1="72179" x2="48144" y2="74652"/>
                        <a14:backgroundMark x1="51546" y1="72643" x2="52165" y2="73416"/>
                        <a14:backgroundMark x1="55258" y1="74498" x2="55876" y2="75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20" y="4114800"/>
            <a:ext cx="41126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466787" y="282804"/>
            <a:ext cx="4458879" cy="2441542"/>
          </a:xfrm>
          <a:prstGeom prst="cloudCallout">
            <a:avLst>
              <a:gd name="adj1" fmla="val 48437"/>
              <a:gd name="adj2" fmla="val 821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I worked hard.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452540" y="4185501"/>
            <a:ext cx="4458879" cy="2441542"/>
          </a:xfrm>
          <a:prstGeom prst="cloudCallout">
            <a:avLst>
              <a:gd name="adj1" fmla="val 86492"/>
              <a:gd name="adj2" fmla="val -147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It was difficult for me.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614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ndwic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6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27" y="-11762"/>
            <a:ext cx="9133384" cy="68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7927" y="1594575"/>
            <a:ext cx="6493904" cy="290454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glow rad="546100">
                    <a:schemeClr val="bg1">
                      <a:alpha val="5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Compliment Sandwich</a:t>
            </a:r>
            <a:endParaRPr lang="en-US" sz="6600" b="1" dirty="0">
              <a:effectLst>
                <a:glow rad="546100">
                  <a:schemeClr val="bg1">
                    <a:alpha val="5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1609" y="5219195"/>
            <a:ext cx="4121727" cy="83444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Compliment</a:t>
            </a:r>
            <a:endParaRPr lang="en-US" sz="6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71610" y="556130"/>
            <a:ext cx="4121727" cy="83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 smtClean="0"/>
              <a:t>Compliment</a:t>
            </a:r>
            <a:endParaRPr lang="en-US" sz="6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14489" y="2792917"/>
            <a:ext cx="4121727" cy="83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 smtClean="0">
                <a:solidFill>
                  <a:schemeClr val="tx2"/>
                </a:solidFill>
              </a:rPr>
              <a:t>Criticism   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269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93837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compliment</a:t>
            </a:r>
            <a:endParaRPr lang="en-US" sz="13800" dirty="0">
              <a:solidFill>
                <a:schemeClr val="accent2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91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898" y="1683833"/>
            <a:ext cx="5194610" cy="4783873"/>
          </a:xfrm>
        </p:spPr>
        <p:txBody>
          <a:bodyPr anchor="ctr">
            <a:normAutofit/>
          </a:bodyPr>
          <a:lstStyle/>
          <a:p>
            <a:pPr algn="r"/>
            <a:r>
              <a:rPr lang="en-US" sz="6000" dirty="0" smtClean="0"/>
              <a:t>Positive</a:t>
            </a:r>
          </a:p>
          <a:p>
            <a:pPr algn="r"/>
            <a:r>
              <a:rPr lang="en-US" sz="6000" dirty="0" smtClean="0"/>
              <a:t>Encouraging </a:t>
            </a:r>
          </a:p>
          <a:p>
            <a:pPr algn="r"/>
            <a:r>
              <a:rPr lang="en-US" sz="6000" dirty="0" smtClean="0"/>
              <a:t>Specific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917" y="0"/>
            <a:ext cx="10345966" cy="168383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Complimenting Work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5474" y="1683834"/>
            <a:ext cx="5350726" cy="478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happy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future behavior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0070C0"/>
                </a:solidFill>
              </a:rPr>
              <a:t>m</a:t>
            </a:r>
            <a:r>
              <a:rPr lang="en-US" sz="6000" dirty="0" smtClean="0">
                <a:solidFill>
                  <a:srgbClr val="0070C0"/>
                </a:solidFill>
              </a:rPr>
              <a:t>eaningful</a:t>
            </a:r>
          </a:p>
        </p:txBody>
      </p:sp>
    </p:spTree>
    <p:extLst>
      <p:ext uri="{BB962C8B-B14F-4D97-AF65-F5344CB8AC3E}">
        <p14:creationId xmlns:p14="http://schemas.microsoft.com/office/powerpoint/2010/main" val="34583057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898" y="1683833"/>
            <a:ext cx="5194610" cy="4783873"/>
          </a:xfrm>
        </p:spPr>
        <p:txBody>
          <a:bodyPr anchor="ctr">
            <a:normAutofit/>
          </a:bodyPr>
          <a:lstStyle/>
          <a:p>
            <a:pPr algn="r"/>
            <a:r>
              <a:rPr lang="en-US" sz="6000" dirty="0" smtClean="0"/>
              <a:t>Honest</a:t>
            </a:r>
          </a:p>
          <a:p>
            <a:pPr algn="r"/>
            <a:r>
              <a:rPr lang="en-US" sz="6000" dirty="0" smtClean="0"/>
              <a:t>Achievements </a:t>
            </a:r>
          </a:p>
          <a:p>
            <a:pPr algn="r"/>
            <a:r>
              <a:rPr lang="en-US" sz="6000" dirty="0" smtClean="0"/>
              <a:t>Point of pride</a:t>
            </a:r>
          </a:p>
          <a:p>
            <a:pPr algn="r"/>
            <a:r>
              <a:rPr lang="en-US" sz="6000" dirty="0" smtClean="0"/>
              <a:t>Not obvious </a:t>
            </a:r>
            <a:endParaRPr lang="en-US" sz="6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917" y="0"/>
            <a:ext cx="10345966" cy="1683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Complimenting a Person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5474" y="1683834"/>
            <a:ext cx="5350726" cy="478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genuine 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not physical 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proud 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personal 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64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198" y="1168014"/>
            <a:ext cx="701345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SNOW</a:t>
            </a:r>
            <a:endParaRPr lang="en-US" sz="1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7158" y="1168014"/>
            <a:ext cx="50129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BALL</a:t>
            </a:r>
            <a:endParaRPr lang="en-US" sz="1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39145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compliments </a:t>
            </a:r>
            <a:endParaRPr lang="en-US" sz="13800" dirty="0">
              <a:solidFill>
                <a:schemeClr val="accent2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44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5322" y="2087136"/>
            <a:ext cx="5127195" cy="119318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Good Job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880" y="535258"/>
            <a:ext cx="5127195" cy="2148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Very well written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78919" y="3967975"/>
            <a:ext cx="7958253" cy="22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backstory for Fiona was quite thorough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124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6" grpId="2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5322" y="2087136"/>
            <a:ext cx="5127195" cy="11931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Wow.  Amazing.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05816" y="847493"/>
            <a:ext cx="7144216" cy="2148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really like how Jake overcame his shyness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18371" y="3967975"/>
            <a:ext cx="9018801" cy="224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did a better job than I expected.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28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166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Compliment Sandwich</vt:lpstr>
      <vt:lpstr>PowerPoint Presentation</vt:lpstr>
      <vt:lpstr>Complimenting Work</vt:lpstr>
      <vt:lpstr>Complimenting a Person</vt:lpstr>
      <vt:lpstr>PowerPoint Presentation</vt:lpstr>
      <vt:lpstr>Good Job</vt:lpstr>
      <vt:lpstr>Wow.  Amazing.</vt:lpstr>
      <vt:lpstr>You have a talent for writing</vt:lpstr>
      <vt:lpstr>PowerPoint Presentation</vt:lpstr>
      <vt:lpstr>Criticism</vt:lpstr>
      <vt:lpstr>You should describe Sandra’s lie better. </vt:lpstr>
      <vt:lpstr>I think the climax needs to be explained better. </vt:lpstr>
      <vt:lpstr>Compliment Sandwich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Moore</dc:creator>
  <cp:lastModifiedBy>Joseph Moore</cp:lastModifiedBy>
  <cp:revision>11</cp:revision>
  <dcterms:created xsi:type="dcterms:W3CDTF">2019-07-25T04:33:21Z</dcterms:created>
  <dcterms:modified xsi:type="dcterms:W3CDTF">2019-07-25T05:58:24Z</dcterms:modified>
</cp:coreProperties>
</file>