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64" r:id="rId5"/>
    <p:sldId id="262" r:id="rId6"/>
    <p:sldId id="266" r:id="rId7"/>
    <p:sldId id="265" r:id="rId8"/>
    <p:sldId id="258" r:id="rId9"/>
    <p:sldId id="269" r:id="rId10"/>
    <p:sldId id="267" r:id="rId11"/>
    <p:sldId id="268" r:id="rId12"/>
    <p:sldId id="274" r:id="rId13"/>
    <p:sldId id="259" r:id="rId14"/>
    <p:sldId id="270" r:id="rId15"/>
    <p:sldId id="261" r:id="rId16"/>
    <p:sldId id="260" r:id="rId17"/>
    <p:sldId id="272" r:id="rId18"/>
    <p:sldId id="273" r:id="rId19"/>
    <p:sldId id="271" r:id="rId20"/>
    <p:sldId id="282" r:id="rId21"/>
    <p:sldId id="283" r:id="rId22"/>
    <p:sldId id="275" r:id="rId23"/>
    <p:sldId id="284" r:id="rId24"/>
    <p:sldId id="276" r:id="rId25"/>
    <p:sldId id="277" r:id="rId26"/>
    <p:sldId id="278" r:id="rId27"/>
    <p:sldId id="279" r:id="rId28"/>
    <p:sldId id="280" r:id="rId29"/>
    <p:sldId id="285" r:id="rId30"/>
    <p:sldId id="281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FBEF-9C02-42D1-BD1B-33B24074BACD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FA11-975D-431E-8F55-053056280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1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FBEF-9C02-42D1-BD1B-33B24074BACD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FA11-975D-431E-8F55-053056280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FBEF-9C02-42D1-BD1B-33B24074BACD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FA11-975D-431E-8F55-053056280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34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FBEF-9C02-42D1-BD1B-33B24074BACD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FA11-975D-431E-8F55-053056280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FBEF-9C02-42D1-BD1B-33B24074BACD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FA11-975D-431E-8F55-053056280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6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FBEF-9C02-42D1-BD1B-33B24074BACD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FA11-975D-431E-8F55-053056280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6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FBEF-9C02-42D1-BD1B-33B24074BACD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FA11-975D-431E-8F55-053056280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FBEF-9C02-42D1-BD1B-33B24074BACD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FA11-975D-431E-8F55-053056280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92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FBEF-9C02-42D1-BD1B-33B24074BACD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FA11-975D-431E-8F55-053056280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7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FBEF-9C02-42D1-BD1B-33B24074BACD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FA11-975D-431E-8F55-053056280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7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FBEF-9C02-42D1-BD1B-33B24074BACD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FA11-975D-431E-8F55-053056280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7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AFBEF-9C02-42D1-BD1B-33B24074BACD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7FA11-975D-431E-8F55-053056280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6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futhorc.com/futhorc/runic.php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fxy6ZaMOq8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ᛁᛝᚸᛚᛁᚳ</a:t>
            </a:r>
            <a:r>
              <a:rPr lang="en-US" dirty="0"/>
              <a:t> ᛫ </a:t>
            </a:r>
            <a:r>
              <a:rPr lang="en-US" dirty="0" err="1"/>
              <a:t>ᚱᚢᚾᛋ</a:t>
            </a:r>
            <a:r>
              <a:rPr lang="en-US" dirty="0"/>
              <a:t>᛫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English Runes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5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8509" y="1276350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Anglo-Frisian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359" y="3974961"/>
            <a:ext cx="284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Video 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5365" y="345935"/>
            <a:ext cx="7449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 words did you hear? </a:t>
            </a:r>
            <a:endParaRPr lang="en-US" sz="4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4285" y="1220361"/>
            <a:ext cx="284933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Icke</a:t>
            </a:r>
            <a:endParaRPr lang="en-US" sz="4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44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Mi</a:t>
            </a:r>
            <a:endParaRPr lang="en-US" sz="4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44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Suster</a:t>
            </a:r>
            <a:endParaRPr lang="en-US" sz="4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44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Ymigrêre</a:t>
            </a:r>
            <a:endParaRPr lang="en-US" sz="4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44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Jier</a:t>
            </a:r>
            <a:endParaRPr lang="en-US" sz="4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44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Oseaan</a:t>
            </a:r>
            <a:endParaRPr lang="en-US" sz="4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Halifax</a:t>
            </a:r>
          </a:p>
          <a:p>
            <a:pPr algn="r"/>
            <a:r>
              <a:rPr lang="en-US" sz="44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Komme</a:t>
            </a:r>
            <a:endParaRPr lang="en-US" sz="4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7035" y="1228725"/>
            <a:ext cx="284933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95000"/>
                  </a:schemeClr>
                </a:solidFill>
              </a:rPr>
              <a:t>I</a:t>
            </a:r>
          </a:p>
          <a:p>
            <a:r>
              <a:rPr lang="en-US" sz="4400" dirty="0" smtClean="0">
                <a:solidFill>
                  <a:schemeClr val="tx1">
                    <a:lumMod val="95000"/>
                  </a:schemeClr>
                </a:solidFill>
              </a:rPr>
              <a:t>My</a:t>
            </a:r>
          </a:p>
          <a:p>
            <a:r>
              <a:rPr lang="en-US" sz="4400" dirty="0" smtClean="0">
                <a:solidFill>
                  <a:schemeClr val="tx1">
                    <a:lumMod val="95000"/>
                  </a:schemeClr>
                </a:solidFill>
              </a:rPr>
              <a:t>Sister</a:t>
            </a:r>
          </a:p>
          <a:p>
            <a:r>
              <a:rPr lang="en-US" sz="4400" dirty="0" smtClean="0">
                <a:solidFill>
                  <a:schemeClr val="tx1">
                    <a:lumMod val="95000"/>
                  </a:schemeClr>
                </a:solidFill>
              </a:rPr>
              <a:t>Immigrate</a:t>
            </a:r>
          </a:p>
          <a:p>
            <a:r>
              <a:rPr lang="en-US" sz="4400" dirty="0" smtClean="0">
                <a:solidFill>
                  <a:schemeClr val="tx1">
                    <a:lumMod val="95000"/>
                  </a:schemeClr>
                </a:solidFill>
              </a:rPr>
              <a:t>Year</a:t>
            </a:r>
          </a:p>
          <a:p>
            <a:r>
              <a:rPr lang="en-US" sz="4400" dirty="0" smtClean="0">
                <a:solidFill>
                  <a:schemeClr val="tx1">
                    <a:lumMod val="95000"/>
                  </a:schemeClr>
                </a:solidFill>
              </a:rPr>
              <a:t>Ocean</a:t>
            </a:r>
          </a:p>
          <a:p>
            <a:r>
              <a:rPr lang="en-US" sz="4400" dirty="0" smtClean="0">
                <a:solidFill>
                  <a:schemeClr val="tx1">
                    <a:lumMod val="95000"/>
                  </a:schemeClr>
                </a:solidFill>
              </a:rPr>
              <a:t>Halifax</a:t>
            </a:r>
          </a:p>
          <a:p>
            <a:r>
              <a:rPr lang="en-US" sz="4400" dirty="0" smtClean="0">
                <a:solidFill>
                  <a:schemeClr val="tx1">
                    <a:lumMod val="95000"/>
                  </a:schemeClr>
                </a:solidFill>
              </a:rPr>
              <a:t>Come</a:t>
            </a:r>
          </a:p>
        </p:txBody>
      </p:sp>
    </p:spTree>
    <p:extLst>
      <p:ext uri="{BB962C8B-B14F-4D97-AF65-F5344CB8AC3E}">
        <p14:creationId xmlns:p14="http://schemas.microsoft.com/office/powerpoint/2010/main" val="1938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8509" y="1276350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Anglo-Frisian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359" y="3974961"/>
            <a:ext cx="284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Video 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170" name="Picture 2" descr="https://scontent-icn1-1.xx.fbcdn.net/v/t1.15752-9/62460541_2307166986238412_1548044073338667008_n.jpg?_nc_cat=108&amp;_nc_oc=AQl9D2mIZI53PvjRCIR4zIhMzEIFgpCp3xCsgoYSKJ05v9waU1y7bxEF31PuFX0B6Qs&amp;_nc_ht=scontent-icn1-1.xx&amp;oh=552d0aa0ceaebd96296f3fe042feb80f&amp;oe=5D7AE0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-124033"/>
            <a:ext cx="5219700" cy="714872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5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nglo saxons and ju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881" y="-1387753"/>
            <a:ext cx="9352119" cy="829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8509" y="1276350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Anglo-Frisian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91" y="4642247"/>
            <a:ext cx="2841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Language</a:t>
            </a:r>
            <a:b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Legacy</a:t>
            </a:r>
          </a:p>
        </p:txBody>
      </p:sp>
    </p:spTree>
    <p:extLst>
      <p:ext uri="{BB962C8B-B14F-4D97-AF65-F5344CB8AC3E}">
        <p14:creationId xmlns:p14="http://schemas.microsoft.com/office/powerpoint/2010/main" val="9313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8509" y="1276350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Anglo-Frisian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91" y="4642247"/>
            <a:ext cx="2841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Language</a:t>
            </a:r>
            <a:b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Legacy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1501" y="-10476"/>
            <a:ext cx="284933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Hert</a:t>
            </a:r>
            <a:endParaRPr lang="en-US" sz="4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44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  </a:t>
            </a:r>
            <a:r>
              <a:rPr lang="en-US" sz="44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Skiep</a:t>
            </a:r>
            <a:endParaRPr lang="en-US" sz="4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44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  </a:t>
            </a:r>
            <a:r>
              <a:rPr lang="en-US" sz="44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Wêr</a:t>
            </a:r>
            <a:endParaRPr lang="en-US" sz="4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44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See</a:t>
            </a:r>
          </a:p>
          <a:p>
            <a:pPr algn="r"/>
            <a:r>
              <a:rPr lang="en-US" sz="44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Stoarm</a:t>
            </a:r>
            <a:endParaRPr lang="en-US" sz="4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44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  Simmer</a:t>
            </a:r>
          </a:p>
          <a:p>
            <a:pPr algn="r"/>
            <a:r>
              <a:rPr lang="en-US" sz="44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  </a:t>
            </a:r>
            <a:r>
              <a:rPr lang="en-US" sz="44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Sied</a:t>
            </a:r>
            <a:endParaRPr lang="en-US" sz="4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44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Twa</a:t>
            </a:r>
            <a:endParaRPr lang="en-US" sz="4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44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Trije</a:t>
            </a:r>
            <a:endParaRPr lang="en-US" sz="4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44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Fjouwer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0835" y="-2106"/>
            <a:ext cx="284933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chemeClr val="tx1">
                    <a:lumMod val="95000"/>
                  </a:schemeClr>
                </a:solidFill>
              </a:rPr>
              <a:t>Heart</a:t>
            </a:r>
          </a:p>
          <a:p>
            <a:r>
              <a:rPr lang="en-US" sz="4400" i="1" dirty="0">
                <a:solidFill>
                  <a:schemeClr val="tx1">
                    <a:lumMod val="95000"/>
                  </a:schemeClr>
                </a:solidFill>
              </a:rPr>
              <a:t> Sheep</a:t>
            </a:r>
          </a:p>
          <a:p>
            <a:r>
              <a:rPr lang="en-US" sz="4400" i="1" dirty="0">
                <a:solidFill>
                  <a:schemeClr val="tx1">
                    <a:lumMod val="95000"/>
                  </a:schemeClr>
                </a:solidFill>
              </a:rPr>
              <a:t> Where </a:t>
            </a:r>
          </a:p>
          <a:p>
            <a:r>
              <a:rPr lang="en-US" sz="4400" i="1" dirty="0">
                <a:solidFill>
                  <a:schemeClr val="tx1">
                    <a:lumMod val="95000"/>
                  </a:schemeClr>
                </a:solidFill>
              </a:rPr>
              <a:t>Sea </a:t>
            </a:r>
          </a:p>
          <a:p>
            <a:r>
              <a:rPr lang="en-US" sz="4400" i="1" dirty="0">
                <a:solidFill>
                  <a:schemeClr val="tx1">
                    <a:lumMod val="95000"/>
                  </a:schemeClr>
                </a:solidFill>
              </a:rPr>
              <a:t>Storm</a:t>
            </a:r>
          </a:p>
          <a:p>
            <a:r>
              <a:rPr lang="en-US" sz="4400" i="1" dirty="0">
                <a:solidFill>
                  <a:schemeClr val="tx1">
                    <a:lumMod val="95000"/>
                  </a:schemeClr>
                </a:solidFill>
              </a:rPr>
              <a:t> Summer</a:t>
            </a:r>
          </a:p>
          <a:p>
            <a:r>
              <a:rPr lang="en-US" sz="4400" i="1" dirty="0">
                <a:solidFill>
                  <a:schemeClr val="tx1">
                    <a:lumMod val="95000"/>
                  </a:schemeClr>
                </a:solidFill>
              </a:rPr>
              <a:t> Seed </a:t>
            </a:r>
          </a:p>
          <a:p>
            <a:r>
              <a:rPr lang="en-US" sz="4400" i="1" dirty="0">
                <a:solidFill>
                  <a:schemeClr val="tx1">
                    <a:lumMod val="95000"/>
                  </a:schemeClr>
                </a:solidFill>
              </a:rPr>
              <a:t>Two </a:t>
            </a:r>
          </a:p>
          <a:p>
            <a:r>
              <a:rPr lang="en-US" sz="4400" i="1" dirty="0">
                <a:solidFill>
                  <a:schemeClr val="tx1">
                    <a:lumMod val="95000"/>
                  </a:schemeClr>
                </a:solidFill>
              </a:rPr>
              <a:t>Three</a:t>
            </a:r>
          </a:p>
          <a:p>
            <a:r>
              <a:rPr lang="en-US" sz="4400" i="1" dirty="0">
                <a:solidFill>
                  <a:schemeClr val="tx1">
                    <a:lumMod val="95000"/>
                  </a:schemeClr>
                </a:solidFill>
              </a:rPr>
              <a:t>Four</a:t>
            </a:r>
            <a:r>
              <a:rPr lang="en-US" sz="4400" dirty="0">
                <a:solidFill>
                  <a:schemeClr val="tx1">
                    <a:lumMod val="9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76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8509" y="1276350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Anglo-Frisian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91" y="4642247"/>
            <a:ext cx="2841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Language</a:t>
            </a:r>
            <a:b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Legacy</a:t>
            </a:r>
          </a:p>
        </p:txBody>
      </p:sp>
      <p:sp>
        <p:nvSpPr>
          <p:cNvPr id="4" name="Rectangle 3"/>
          <p:cNvSpPr/>
          <p:nvPr/>
        </p:nvSpPr>
        <p:spPr>
          <a:xfrm>
            <a:off x="4388626" y="2599789"/>
            <a:ext cx="669914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y-NL" sz="44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Brea, bûter en griene tsiis is </a:t>
            </a:r>
            <a:r>
              <a:rPr lang="fy-NL" sz="4400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/>
            </a:r>
            <a:br>
              <a:rPr lang="fy-NL" sz="4400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</a:br>
            <a:r>
              <a:rPr lang="fy-NL" sz="4400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goed </a:t>
            </a:r>
            <a:r>
              <a:rPr lang="fy-NL" sz="44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Ingelsk en goed Frysk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.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593" y="2599789"/>
            <a:ext cx="8161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Bread, butter and green cheese is </a:t>
            </a:r>
            <a:b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</a:br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good for English and good for Fris.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8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Runes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0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ru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157" y="-67733"/>
            <a:ext cx="9352844" cy="701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756" y="1276350"/>
            <a:ext cx="2853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Early English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6" y="3267075"/>
            <a:ext cx="2841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Futhorc</a:t>
            </a:r>
            <a:b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Runes 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3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754" y="1276350"/>
            <a:ext cx="2853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Early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English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5" y="3267075"/>
            <a:ext cx="3662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</a:schemeClr>
                </a:solidFill>
              </a:rPr>
              <a:t>Futhorc</a:t>
            </a:r>
            <a:br>
              <a:rPr lang="en-US" sz="40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95000"/>
                  </a:schemeClr>
                </a:solidFill>
              </a:rPr>
              <a:t>Runes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7</a:t>
            </a:r>
            <a:r>
              <a:rPr lang="en-US" sz="4000" baseline="30000" dirty="0" smtClean="0">
                <a:solidFill>
                  <a:schemeClr val="tx1">
                    <a:lumMod val="95000"/>
                  </a:schemeClr>
                </a:solidFill>
              </a:rPr>
              <a:t>th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 century missionaries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074" name="Picture 2" descr="Image result for futhor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908" y="2197099"/>
            <a:ext cx="7182909" cy="261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08233" y="5519209"/>
            <a:ext cx="441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Adds “</a:t>
            </a:r>
            <a:r>
              <a:rPr lang="en-US" sz="4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” and “w”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3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754" y="1276350"/>
            <a:ext cx="2853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Early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English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6" y="3267075"/>
            <a:ext cx="284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</a:schemeClr>
                </a:solidFill>
              </a:rPr>
              <a:t>Futhorc</a:t>
            </a:r>
            <a:br>
              <a:rPr lang="en-US" sz="40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95000"/>
                  </a:schemeClr>
                </a:solidFill>
              </a:rPr>
              <a:t>Runes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09" y="2080683"/>
            <a:ext cx="5715000" cy="35909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33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754" y="1276350"/>
            <a:ext cx="2853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Early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English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6" y="3267075"/>
            <a:ext cx="2739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Anglo-Saxon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0152" y="2656520"/>
            <a:ext cx="71214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Y</a:t>
            </a:r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outh</a:t>
            </a:r>
            <a:r>
              <a:rPr lang="en-US" sz="44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son, daughter, in, on, into, and, the, numbers, drink, love</a:t>
            </a:r>
            <a:r>
              <a:rPr lang="en-US" sz="4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sz="44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game</a:t>
            </a:r>
            <a:r>
              <a:rPr lang="en-US" sz="4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endParaRPr lang="en-US" sz="4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0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ries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29" y="0"/>
            <a:ext cx="114374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8509" y="1276350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Anglo-Frisian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8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1899" y="2105561"/>
            <a:ext cx="25490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Make Your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Own Rune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38" y="6387029"/>
            <a:ext cx="3325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2"/>
              </a:rPr>
              <a:t>http://futhorc.com/futhorc/runic.php</a:t>
            </a:r>
            <a:endParaRPr lang="en-US" sz="1600" dirty="0"/>
          </a:p>
        </p:txBody>
      </p:sp>
      <p:pic>
        <p:nvPicPr>
          <p:cNvPr id="3074" name="Picture 2" descr="Image result for rune st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31" y="1327781"/>
            <a:ext cx="5935441" cy="4451582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04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futhor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22"/>
          <a:stretch/>
        </p:blipFill>
        <p:spPr bwMode="auto">
          <a:xfrm>
            <a:off x="0" y="685060"/>
            <a:ext cx="6107837" cy="549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futhor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81"/>
          <a:stretch/>
        </p:blipFill>
        <p:spPr bwMode="auto">
          <a:xfrm>
            <a:off x="6084163" y="1324253"/>
            <a:ext cx="6107837" cy="36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26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Guess the Time Period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Put the text in correct order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9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4333" y="1057654"/>
            <a:ext cx="17668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English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Writing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5" y="3267075"/>
            <a:ext cx="2633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Answers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8652" y="3244334"/>
            <a:ext cx="763830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hlinkClick r:id="rId2"/>
              </a:rPr>
              <a:t>https://www.youtube.com/watch?v=8fxy6ZaMOq8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6642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933" y="683419"/>
            <a:ext cx="9762067" cy="5491162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766" y="3267075"/>
            <a:ext cx="27399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Robinson Crusoe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1719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33" y="1057654"/>
            <a:ext cx="17668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English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Writing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7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233" y="692548"/>
            <a:ext cx="9758767" cy="5489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233" y="692548"/>
            <a:ext cx="9758767" cy="5489306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766" y="3267075"/>
            <a:ext cx="2739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Hamlet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1599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333" y="1057654"/>
            <a:ext cx="17668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English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Writing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7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933" y="711130"/>
            <a:ext cx="9762067" cy="5491163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698329"/>
            <a:ext cx="29236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Written in “Middle English”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1611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333" y="1057654"/>
            <a:ext cx="17668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English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Writing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7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866" y="694267"/>
            <a:ext cx="9745133" cy="548163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94770" y="3267075"/>
            <a:ext cx="34401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The Canterbury Tales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1389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33" y="1057654"/>
            <a:ext cx="17668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English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Writing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0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849" y="677333"/>
            <a:ext cx="9822151" cy="5524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849" y="677333"/>
            <a:ext cx="9822151" cy="552496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765" y="3267075"/>
            <a:ext cx="3015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Lord’s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Old English 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33" y="1057654"/>
            <a:ext cx="17668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English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Writing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1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468" y="582588"/>
            <a:ext cx="10974787" cy="6173318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4333" y="1057654"/>
            <a:ext cx="17668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English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Writing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5" y="3267075"/>
            <a:ext cx="3024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Beowulf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975 - 1010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9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glo-f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0"/>
            <a:ext cx="10267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8509" y="1276350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Anglo-Frisian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6" y="3267075"/>
            <a:ext cx="284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History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0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eowulf excerpt Beowulfs funeral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8679" y="843378"/>
            <a:ext cx="9193321" cy="5171243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765" y="3267075"/>
            <a:ext cx="3148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</a:schemeClr>
                </a:solidFill>
              </a:rPr>
              <a:t>Beowulf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</a:schemeClr>
                </a:solidFill>
              </a:rPr>
              <a:t>975 - 1010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333" y="1057654"/>
            <a:ext cx="17668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English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Writing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1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ocation Frisia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007" y="-852724"/>
            <a:ext cx="9338994" cy="777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8509" y="1276350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Anglo-Frisian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6" y="3267075"/>
            <a:ext cx="284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History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7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risian speaking count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389" y="1"/>
            <a:ext cx="9330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8509" y="1276350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Anglo-Frisian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6" y="3267075"/>
            <a:ext cx="284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History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7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utch fishing pa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2799"/>
            <a:ext cx="12192000" cy="76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8509" y="1276350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Anglo-Frisian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6" y="3267075"/>
            <a:ext cx="284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History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" name="Picture 2" descr="Image result for dutch fishing paint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07" b="100000" l="0" r="3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889" r="65449"/>
          <a:stretch/>
        </p:blipFill>
        <p:spPr bwMode="auto">
          <a:xfrm>
            <a:off x="3299" y="3704449"/>
            <a:ext cx="4212505" cy="315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dutch fishing paint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9"/>
          <a:stretch/>
        </p:blipFill>
        <p:spPr bwMode="auto">
          <a:xfrm>
            <a:off x="0" y="5706533"/>
            <a:ext cx="12192000" cy="115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0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-15577037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8390" y="0"/>
            <a:ext cx="3857625" cy="68580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8509" y="1276350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Anglo-Frisian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59" y="3974961"/>
            <a:ext cx="284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Video 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7100" y="2947719"/>
            <a:ext cx="4543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This is my “</a:t>
            </a:r>
            <a:r>
              <a:rPr lang="en-US" sz="44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Beppe</a:t>
            </a:r>
            <a:r>
              <a:rPr lang="en-US" sz="4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”</a:t>
            </a:r>
            <a:endParaRPr lang="en-US" sz="4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7099" y="2947719"/>
            <a:ext cx="4543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Grandmother </a:t>
            </a:r>
            <a:endParaRPr lang="en-US" sz="4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4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8509" y="1276350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Anglo-Frisian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359" y="3974961"/>
            <a:ext cx="284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Video 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0090" y="2955785"/>
            <a:ext cx="7449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 was the story about?  </a:t>
            </a:r>
            <a:endParaRPr lang="en-US" sz="4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0090" y="2955785"/>
            <a:ext cx="7449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 words did you hear? </a:t>
            </a:r>
            <a:endParaRPr lang="en-US" sz="4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45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0"/>
            <a:ext cx="3451883" cy="6858000"/>
          </a:xfrm>
          <a:custGeom>
            <a:avLst/>
            <a:gdLst>
              <a:gd name="connsiteX0" fmla="*/ 0 w 3451883"/>
              <a:gd name="connsiteY0" fmla="*/ 0 h 6858000"/>
              <a:gd name="connsiteX1" fmla="*/ 3451883 w 3451883"/>
              <a:gd name="connsiteY1" fmla="*/ 0 h 6858000"/>
              <a:gd name="connsiteX2" fmla="*/ 3336684 w 3451883"/>
              <a:gd name="connsiteY2" fmla="*/ 340459 h 6858000"/>
              <a:gd name="connsiteX3" fmla="*/ 2857501 w 3451883"/>
              <a:gd name="connsiteY3" fmla="*/ 3509963 h 6858000"/>
              <a:gd name="connsiteX4" fmla="*/ 3336684 w 3451883"/>
              <a:gd name="connsiteY4" fmla="*/ 6679468 h 6858000"/>
              <a:gd name="connsiteX5" fmla="*/ 3397093 w 3451883"/>
              <a:gd name="connsiteY5" fmla="*/ 6858000 h 6858000"/>
              <a:gd name="connsiteX6" fmla="*/ 0 w 34518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1883" h="6858000">
                <a:moveTo>
                  <a:pt x="0" y="0"/>
                </a:moveTo>
                <a:lnTo>
                  <a:pt x="3451883" y="0"/>
                </a:lnTo>
                <a:lnTo>
                  <a:pt x="3336684" y="340459"/>
                </a:lnTo>
                <a:cubicBezTo>
                  <a:pt x="3025265" y="1341704"/>
                  <a:pt x="2857501" y="2406242"/>
                  <a:pt x="2857501" y="3509963"/>
                </a:cubicBezTo>
                <a:cubicBezTo>
                  <a:pt x="2857501" y="4613684"/>
                  <a:pt x="3025265" y="5678222"/>
                  <a:pt x="3336684" y="6679468"/>
                </a:cubicBezTo>
                <a:lnTo>
                  <a:pt x="339709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8509" y="1276350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Anglo-Frisian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359" y="3974961"/>
            <a:ext cx="284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Video </a:t>
            </a:r>
            <a:endParaRPr 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5365" y="345935"/>
            <a:ext cx="7449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 was the story about? </a:t>
            </a:r>
            <a:endParaRPr lang="en-US" sz="4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9549" y="1594038"/>
            <a:ext cx="77057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She and her sister came on a boat and arrived in </a:t>
            </a:r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Halifax in </a:t>
            </a: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1955. 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They were on </a:t>
            </a: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the ocean for 10 days. 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Then they rode a </a:t>
            </a: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train to here </a:t>
            </a:r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(</a:t>
            </a:r>
            <a:r>
              <a:rPr lang="en-US" sz="36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Dunnville</a:t>
            </a: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). 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She is 84 </a:t>
            </a: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years old. 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At </a:t>
            </a: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the end she said she was sitting at home </a:t>
            </a:r>
            <a:r>
              <a:rPr lang="en-US" sz="3600">
                <a:solidFill>
                  <a:schemeClr val="accent2">
                    <a:lumMod val="20000"/>
                    <a:lumOff val="80000"/>
                  </a:schemeClr>
                </a:solidFill>
              </a:rPr>
              <a:t>with </a:t>
            </a:r>
            <a:r>
              <a:rPr lang="en-US" sz="36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my parents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8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</TotalTime>
  <Words>259</Words>
  <Application>Microsoft Office PowerPoint</Application>
  <PresentationFormat>Widescreen</PresentationFormat>
  <Paragraphs>117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Malgun Gothic</vt:lpstr>
      <vt:lpstr>Arial</vt:lpstr>
      <vt:lpstr>Berlin Sans FB</vt:lpstr>
      <vt:lpstr>Calibri</vt:lpstr>
      <vt:lpstr>Calibri Light</vt:lpstr>
      <vt:lpstr>Times New Roman</vt:lpstr>
      <vt:lpstr>Office Theme</vt:lpstr>
      <vt:lpstr>ᛁᛝᚸᛚᛁᚳ ᛫ ᚱᚢᚾᛋ᛫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Runes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Guess the Time Period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Runes </dc:title>
  <dc:creator>Joseph Moore</dc:creator>
  <cp:lastModifiedBy>Joseph Moore</cp:lastModifiedBy>
  <cp:revision>25</cp:revision>
  <dcterms:created xsi:type="dcterms:W3CDTF">2019-06-27T05:05:22Z</dcterms:created>
  <dcterms:modified xsi:type="dcterms:W3CDTF">2019-07-05T04:06:37Z</dcterms:modified>
</cp:coreProperties>
</file>