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307" r:id="rId4"/>
    <p:sldId id="305" r:id="rId5"/>
    <p:sldId id="301" r:id="rId6"/>
    <p:sldId id="288" r:id="rId7"/>
    <p:sldId id="290" r:id="rId8"/>
    <p:sldId id="291" r:id="rId9"/>
    <p:sldId id="292" r:id="rId10"/>
    <p:sldId id="293" r:id="rId11"/>
    <p:sldId id="294" r:id="rId12"/>
    <p:sldId id="302" r:id="rId13"/>
    <p:sldId id="297" r:id="rId14"/>
    <p:sldId id="309" r:id="rId15"/>
    <p:sldId id="313" r:id="rId16"/>
    <p:sldId id="296" r:id="rId17"/>
    <p:sldId id="298" r:id="rId18"/>
    <p:sldId id="289" r:id="rId19"/>
    <p:sldId id="300" r:id="rId20"/>
    <p:sldId id="299" r:id="rId21"/>
    <p:sldId id="304" r:id="rId22"/>
    <p:sldId id="306" r:id="rId23"/>
    <p:sldId id="310" r:id="rId24"/>
    <p:sldId id="311" r:id="rId25"/>
    <p:sldId id="31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0B"/>
    <a:srgbClr val="E22231"/>
    <a:srgbClr val="1A72BA"/>
    <a:srgbClr val="FF99CC"/>
    <a:srgbClr val="CC66FF"/>
    <a:srgbClr val="FFFFFF"/>
    <a:srgbClr val="49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0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0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1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2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1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2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25C59-9C69-43DD-8960-F85F61E479BF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C7C4-5DAD-4869-9901-ACE903610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apple pineapple p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499" y="-254000"/>
            <a:ext cx="13817600" cy="777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300" y="129894"/>
            <a:ext cx="2628900" cy="4226206"/>
          </a:xfrm>
          <a:prstGeom prst="rect">
            <a:avLst/>
          </a:prstGeom>
          <a:effectLst>
            <a:glow rad="215900">
              <a:schemeClr val="bg1">
                <a:alpha val="82000"/>
              </a:schemeClr>
            </a:glow>
          </a:effectLst>
        </p:spPr>
      </p:pic>
      <p:pic>
        <p:nvPicPr>
          <p:cNvPr id="9220" name="Picture 4" descr="Image result for pen 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857">
            <a:off x="8397870" y="177659"/>
            <a:ext cx="4124330" cy="4130675"/>
          </a:xfrm>
          <a:prstGeom prst="rect">
            <a:avLst/>
          </a:prstGeom>
          <a:noFill/>
          <a:effectLst>
            <a:glow rad="254000">
              <a:schemeClr val="bg1">
                <a:alpha val="8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436" y="2413000"/>
            <a:ext cx="1531595" cy="17653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313" y="353424"/>
            <a:ext cx="6391373" cy="2426879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spc="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BatangChe" panose="02030609000101010101" pitchFamily="49" charset="-127"/>
              </a:rPr>
              <a:t>Enigmages</a:t>
            </a:r>
            <a:r>
              <a:rPr lang="en-US" sz="60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BatangChe" panose="02030609000101010101" pitchFamily="49" charset="-127"/>
              </a:rPr>
              <a:t> </a:t>
            </a:r>
            <a:endParaRPr lang="en-US" sz="60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74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42" presetClass="path" presetSubtype="0" decel="5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-3.33333E-6 L 0.35573 0.33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165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de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0.3556 0.3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3" y="1662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3.33333E-6 L -0.28815 0.3340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1669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beautiful insect.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95732" y="2653726"/>
            <a:ext cx="2334128" cy="2286000"/>
            <a:chOff x="2562728" y="7098636"/>
            <a:chExt cx="2334128" cy="2286000"/>
          </a:xfrm>
        </p:grpSpPr>
        <p:sp>
          <p:nvSpPr>
            <p:cNvPr id="4" name="Rectangle 3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8" descr="Related imag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728" y="7574218"/>
              <a:ext cx="2325022" cy="1542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09543" y="2653726"/>
            <a:ext cx="2286000" cy="2286000"/>
            <a:chOff x="276728" y="6015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Image result for fly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0" y="152398"/>
              <a:ext cx="2101516" cy="210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114038" y="5161895"/>
            <a:ext cx="3466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BUTTER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6015" y="5161895"/>
            <a:ext cx="172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FLY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9636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8333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superhero  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62728" y="2722200"/>
            <a:ext cx="2548426" cy="2286000"/>
            <a:chOff x="2479643" y="2406316"/>
            <a:chExt cx="2548426" cy="2286000"/>
          </a:xfrm>
        </p:grpSpPr>
        <p:sp>
          <p:nvSpPr>
            <p:cNvPr id="4" name="Rectangle 3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8" descr="Image result for bat 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16186">
              <a:off x="2479643" y="2735106"/>
              <a:ext cx="2548426" cy="156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26168" y="2722200"/>
            <a:ext cx="2286000" cy="2286000"/>
            <a:chOff x="276728" y="475247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2994" y="4785519"/>
              <a:ext cx="1374721" cy="222739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914545" y="5161895"/>
            <a:ext cx="1864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BAT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7511" y="5161895"/>
            <a:ext cx="203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MAN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2058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2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1055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Wear it at the beach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37295" y="2690920"/>
            <a:ext cx="2286000" cy="2286000"/>
            <a:chOff x="276728" y="240631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6" descr="Image result for sun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92" y="2406316"/>
              <a:ext cx="2225650" cy="222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65983" y="2690920"/>
            <a:ext cx="2286000" cy="2286000"/>
            <a:chOff x="2610856" y="475247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2" descr="Image result for glasses  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149" y="5438275"/>
              <a:ext cx="2125412" cy="100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937179" y="5161895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SUN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6354" y="5161895"/>
            <a:ext cx="3700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GLASSES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9649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7253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May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176292" y="2650647"/>
            <a:ext cx="2286000" cy="2286000"/>
            <a:chOff x="276728" y="240631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6" descr="Image result for sun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92" y="2406316"/>
              <a:ext cx="2225650" cy="222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20670" y="2650647"/>
            <a:ext cx="2286000" cy="2286000"/>
            <a:chOff x="276728" y="475247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0" descr="Image result for 2 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4" y="4936647"/>
              <a:ext cx="1347686" cy="191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160991" y="5161895"/>
            <a:ext cx="1372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TO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2851" y="5161895"/>
            <a:ext cx="1887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DAY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4636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1654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Frozen song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43014" y="2614342"/>
            <a:ext cx="3708608" cy="2472406"/>
            <a:chOff x="-416528" y="2313113"/>
            <a:chExt cx="3708608" cy="2472406"/>
          </a:xfrm>
        </p:grpSpPr>
        <p:sp>
          <p:nvSpPr>
            <p:cNvPr id="4" name="Rectangle 3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6" descr="Image result for snow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6528" y="2313113"/>
              <a:ext cx="3708608" cy="247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42793" y="2707545"/>
            <a:ext cx="2286000" cy="2286000"/>
            <a:chOff x="276728" y="475247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2994" y="4785519"/>
              <a:ext cx="1374721" cy="222739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474937" y="5161895"/>
            <a:ext cx="2744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SNOW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7511" y="5161895"/>
            <a:ext cx="203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MAN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69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1264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8347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To make you beautiful.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1739" y="5066221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LIP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3273" y="5066221"/>
            <a:ext cx="2608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STICK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7592" y="2605207"/>
            <a:ext cx="2424353" cy="2286000"/>
            <a:chOff x="276728" y="4752476"/>
            <a:chExt cx="2424353" cy="2286000"/>
          </a:xfrm>
        </p:grpSpPr>
        <p:sp>
          <p:nvSpPr>
            <p:cNvPr id="12" name="Rectangle 11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6" descr="Image result for lip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59995">
              <a:off x="282734" y="5230446"/>
              <a:ext cx="2418347" cy="1513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754476" y="2605207"/>
            <a:ext cx="2286000" cy="2286000"/>
            <a:chOff x="2610856" y="4752476"/>
            <a:chExt cx="2286000" cy="2286000"/>
          </a:xfrm>
        </p:grpSpPr>
        <p:sp>
          <p:nvSpPr>
            <p:cNvPr id="15" name="Rectangle 14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8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902">
              <a:off x="2673244" y="5145364"/>
              <a:ext cx="2184571" cy="1589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9656398" y="2605207"/>
            <a:ext cx="2286000" cy="2286000"/>
            <a:chOff x="276728" y="60156"/>
            <a:chExt cx="2286000" cy="2286000"/>
          </a:xfrm>
        </p:grpSpPr>
        <p:sp>
          <p:nvSpPr>
            <p:cNvPr id="18" name="Rectangle 17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794084" y="637674"/>
              <a:ext cx="1263316" cy="91440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931287" y="2605207"/>
            <a:ext cx="2871393" cy="2286000"/>
            <a:chOff x="2318158" y="7098636"/>
            <a:chExt cx="2871393" cy="2286000"/>
          </a:xfrm>
        </p:grpSpPr>
        <p:sp>
          <p:nvSpPr>
            <p:cNvPr id="21" name="Rectangle 20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0" descr="Image result for eye 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158" y="7518044"/>
              <a:ext cx="2871393" cy="144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7456112" y="5007060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EYE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12262" y="5007060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LINER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The  internet  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26168" y="2637101"/>
            <a:ext cx="2286000" cy="2286000"/>
            <a:chOff x="276728" y="6015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794084" y="637674"/>
              <a:ext cx="1263316" cy="91440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693983" y="2637101"/>
            <a:ext cx="2286000" cy="2286000"/>
            <a:chOff x="2610856" y="6015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20144" y="180476"/>
              <a:ext cx="2176712" cy="2009272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134349" y="5161895"/>
            <a:ext cx="1425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ON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62589" y="5161895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LINE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4284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dangerous job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5320" y="2364985"/>
            <a:ext cx="2286000" cy="2845437"/>
            <a:chOff x="276728" y="6773486"/>
            <a:chExt cx="2286000" cy="2845437"/>
          </a:xfrm>
        </p:grpSpPr>
        <p:sp>
          <p:nvSpPr>
            <p:cNvPr id="4" name="Rectangle 3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0" descr="Image result for fir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34832">
              <a:off x="514890" y="6773486"/>
              <a:ext cx="1975804" cy="2845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74703" y="2694579"/>
            <a:ext cx="2286000" cy="2286000"/>
            <a:chOff x="276728" y="475247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2994" y="4785519"/>
              <a:ext cx="1374721" cy="222739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560596" y="2727622"/>
            <a:ext cx="2286000" cy="2286000"/>
            <a:chOff x="276728" y="4752476"/>
            <a:chExt cx="22860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2994" y="4785519"/>
              <a:ext cx="1374721" cy="222739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141593" y="2727622"/>
            <a:ext cx="2286000" cy="2286000"/>
            <a:chOff x="2610856" y="2406316"/>
            <a:chExt cx="2286000" cy="2286000"/>
          </a:xfrm>
        </p:grpSpPr>
        <p:sp>
          <p:nvSpPr>
            <p:cNvPr id="16" name="Rectangle 15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4" descr="Image result for cow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856" y="2431215"/>
              <a:ext cx="2206960" cy="2206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415297" y="5066221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FIRE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8608" y="5066221"/>
            <a:ext cx="203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MAN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46344" y="5007060"/>
            <a:ext cx="2213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COW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885762" y="5007060"/>
            <a:ext cx="1899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BOY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01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winter fight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071730" y="2406316"/>
            <a:ext cx="2798506" cy="2798506"/>
            <a:chOff x="2466479" y="-166017"/>
            <a:chExt cx="2798506" cy="2798506"/>
          </a:xfrm>
        </p:grpSpPr>
        <p:sp>
          <p:nvSpPr>
            <p:cNvPr id="4" name="Rectangle 3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mage result for ball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479" y="-166017"/>
              <a:ext cx="2798506" cy="2798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994163" y="2569366"/>
            <a:ext cx="3708608" cy="2472406"/>
            <a:chOff x="-416528" y="2313113"/>
            <a:chExt cx="3708608" cy="2472406"/>
          </a:xfrm>
        </p:grpSpPr>
        <p:sp>
          <p:nvSpPr>
            <p:cNvPr id="7" name="Rectangle 6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6" descr="Image result for snow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6528" y="2313113"/>
              <a:ext cx="3708608" cy="2472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474937" y="5161895"/>
            <a:ext cx="2744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SNOW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036" y="5161895"/>
            <a:ext cx="235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BALL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9245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9649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Sea animal with many legs.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61323" y="2742767"/>
            <a:ext cx="2771444" cy="2286000"/>
            <a:chOff x="36097" y="7098636"/>
            <a:chExt cx="2771444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6" descr="Related imag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97" y="7337007"/>
              <a:ext cx="2771444" cy="1849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49358" y="2453332"/>
            <a:ext cx="2286000" cy="2730782"/>
            <a:chOff x="2610856" y="6809201"/>
            <a:chExt cx="2286000" cy="2730782"/>
          </a:xfrm>
        </p:grpSpPr>
        <p:sp>
          <p:nvSpPr>
            <p:cNvPr id="7" name="Rectangle 6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8" descr="Related ima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38836">
              <a:off x="2409235" y="7615635"/>
              <a:ext cx="2730782" cy="1117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549062" y="5161895"/>
            <a:ext cx="2595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JELLY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2663" y="5161895"/>
            <a:ext cx="208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FISH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1368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7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8555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01343" cy="13255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Enigmages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825625"/>
            <a:ext cx="6085114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r>
              <a:rPr lang="en-US" dirty="0" smtClean="0"/>
              <a:t>Two pictures (together) </a:t>
            </a:r>
            <a:br>
              <a:rPr lang="en-US" dirty="0" smtClean="0"/>
            </a:br>
            <a:r>
              <a:rPr lang="en-US" dirty="0" smtClean="0"/>
              <a:t>make a word. </a:t>
            </a:r>
          </a:p>
          <a:p>
            <a:endParaRPr lang="en-US" dirty="0"/>
          </a:p>
          <a:p>
            <a:r>
              <a:rPr lang="en-US" dirty="0" smtClean="0"/>
              <a:t>Use the clue to make a word. 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35520" y="2465056"/>
            <a:ext cx="2286000" cy="228600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20415" y="2465056"/>
            <a:ext cx="2286000" cy="228600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0130" y="5008765"/>
            <a:ext cx="2196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RAIN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7375" y="5022558"/>
            <a:ext cx="2213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BOW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pic>
        <p:nvPicPr>
          <p:cNvPr id="1026" name="Picture 2" descr="Image result for rainy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645" y="2338781"/>
            <a:ext cx="2538549" cy="25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ow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38" y="2610583"/>
            <a:ext cx="2369292" cy="19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021292" y="5338376"/>
            <a:ext cx="2935158" cy="1352261"/>
            <a:chOff x="3840373" y="5486421"/>
            <a:chExt cx="2935158" cy="1352261"/>
          </a:xfrm>
        </p:grpSpPr>
        <p:pic>
          <p:nvPicPr>
            <p:cNvPr id="15" name="Picture 2" descr="Image result for plaque empt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373" y="5486421"/>
              <a:ext cx="2935158" cy="1304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179262" y="5784178"/>
              <a:ext cx="11727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1</a:t>
              </a:r>
            </a:p>
            <a:p>
              <a:pPr algn="ctr"/>
              <a:r>
                <a:rPr lang="en-US" sz="12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point</a:t>
              </a:r>
              <a:endParaRPr lang="en-US" sz="12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764" y="5515243"/>
              <a:ext cx="1172757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8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/</a:t>
              </a:r>
              <a:endParaRPr lang="en-US" sz="8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8" name="Picture 4" descr="Image result for che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047" y="5813866"/>
              <a:ext cx="914400" cy="9144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76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0.04466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4193 2.96296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NASA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27234" y="2672323"/>
            <a:ext cx="2286000" cy="2286000"/>
            <a:chOff x="2610856" y="6015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mage result for stars 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630" y="201401"/>
              <a:ext cx="2162451" cy="200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26168" y="2672323"/>
            <a:ext cx="2286000" cy="2286000"/>
            <a:chOff x="276728" y="240631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6" descr="Image result for ship 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81" y="2560439"/>
              <a:ext cx="2043134" cy="197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482152" y="5161895"/>
            <a:ext cx="27297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SPACE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77817" y="5161895"/>
            <a:ext cx="2137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SHIP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93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9571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body part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51409" y="2709516"/>
            <a:ext cx="2871393" cy="2286000"/>
            <a:chOff x="2318158" y="7098636"/>
            <a:chExt cx="2871393" cy="2286000"/>
          </a:xfrm>
        </p:grpSpPr>
        <p:sp>
          <p:nvSpPr>
            <p:cNvPr id="4" name="Rectangle 3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0" descr="Image result for eye 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158" y="7518044"/>
              <a:ext cx="2871393" cy="144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138231" y="2453262"/>
            <a:ext cx="2798506" cy="2798506"/>
            <a:chOff x="2466479" y="-166017"/>
            <a:chExt cx="2798506" cy="2798506"/>
          </a:xfrm>
        </p:grpSpPr>
        <p:sp>
          <p:nvSpPr>
            <p:cNvPr id="7" name="Rectangle 6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Image result for bal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479" y="-166017"/>
              <a:ext cx="2798506" cy="2798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950004" y="5161895"/>
            <a:ext cx="17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EYE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036" y="5161895"/>
            <a:ext cx="235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BALL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6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3099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9544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large carnivorous insect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09543" y="2714696"/>
            <a:ext cx="2286000" cy="2286000"/>
            <a:chOff x="276728" y="6015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Image result for fly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0" y="152398"/>
              <a:ext cx="2101516" cy="210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10608" y="2690920"/>
            <a:ext cx="2286000" cy="2286000"/>
            <a:chOff x="2610856" y="475247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4" descr="Image result for drag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856" y="5074333"/>
              <a:ext cx="2107666" cy="1689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987401" y="5161895"/>
            <a:ext cx="3719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DRAGON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6015" y="5161895"/>
            <a:ext cx="172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FLY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7969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9388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Take some medicine (Tylenol)  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65984" y="2705574"/>
            <a:ext cx="2286000" cy="2286000"/>
            <a:chOff x="2610856" y="240631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2" descr="Related imag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40" y="2487401"/>
              <a:ext cx="1964030" cy="196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666002" y="2705574"/>
            <a:ext cx="2286000" cy="2286000"/>
            <a:chOff x="2610856" y="475247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6" descr="Image result for head 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426" y="4833561"/>
              <a:ext cx="1832858" cy="2094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594938" y="5161895"/>
            <a:ext cx="2504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HEAD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2286" y="5161895"/>
            <a:ext cx="2508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ACHE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5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0274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9688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It lives on the ocean floor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44107" y="2720228"/>
            <a:ext cx="2286000" cy="2286000"/>
            <a:chOff x="2610856" y="6015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mage result for stars 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630" y="201401"/>
              <a:ext cx="2162451" cy="2003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49358" y="2497836"/>
            <a:ext cx="2286000" cy="2730782"/>
            <a:chOff x="2610856" y="6809201"/>
            <a:chExt cx="2286000" cy="2730782"/>
          </a:xfrm>
        </p:grpSpPr>
        <p:sp>
          <p:nvSpPr>
            <p:cNvPr id="7" name="Rectangle 6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8" descr="Related ima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38836">
              <a:off x="2409235" y="7615635"/>
              <a:ext cx="2730782" cy="1117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718370" y="5161895"/>
            <a:ext cx="2257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STAR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02663" y="5161895"/>
            <a:ext cx="208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FISH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2136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9805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An insect that has its own light  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87419" y="2417617"/>
            <a:ext cx="2286000" cy="2845437"/>
            <a:chOff x="276728" y="6773486"/>
            <a:chExt cx="2286000" cy="2845437"/>
          </a:xfrm>
        </p:grpSpPr>
        <p:sp>
          <p:nvSpPr>
            <p:cNvPr id="4" name="Rectangle 3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0" descr="Image result for fire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34832">
              <a:off x="514890" y="6773486"/>
              <a:ext cx="1975804" cy="2845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59419" y="2742767"/>
            <a:ext cx="2286000" cy="2286000"/>
            <a:chOff x="276728" y="6015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Image result for fly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70" y="152398"/>
              <a:ext cx="2101516" cy="210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847412" y="5161895"/>
            <a:ext cx="199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FIRE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86015" y="5161895"/>
            <a:ext cx="172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FLY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3217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10716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sport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10526" y="2693320"/>
            <a:ext cx="2346160" cy="2346160"/>
            <a:chOff x="264696" y="60156"/>
            <a:chExt cx="2346160" cy="2346160"/>
          </a:xfrm>
        </p:grpSpPr>
        <p:sp>
          <p:nvSpPr>
            <p:cNvPr id="4" name="Rectangle 3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 descr="Image result for baske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696" y="60156"/>
              <a:ext cx="2346160" cy="2346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138232" y="2437067"/>
            <a:ext cx="2798506" cy="2798506"/>
            <a:chOff x="2466479" y="-166017"/>
            <a:chExt cx="2798506" cy="2798506"/>
          </a:xfrm>
        </p:grpSpPr>
        <p:sp>
          <p:nvSpPr>
            <p:cNvPr id="7" name="Rectangle 6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4" descr="Image result for ball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479" y="-166017"/>
              <a:ext cx="2798506" cy="2798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113461" y="5161895"/>
            <a:ext cx="3467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BASKET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036" y="5161895"/>
            <a:ext cx="235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BALL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7618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8555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Niagara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10856" y="2726141"/>
            <a:ext cx="2286000" cy="2286000"/>
            <a:chOff x="276728" y="709863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0" descr="Image result for bottle water 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77741">
              <a:off x="598093" y="7134352"/>
              <a:ext cx="1732923" cy="2214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315860" y="2726141"/>
            <a:ext cx="2286000" cy="2286000"/>
            <a:chOff x="2610856" y="709863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192" y="7218923"/>
              <a:ext cx="1784287" cy="2022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272864" y="5161895"/>
            <a:ext cx="3148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WATER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1301" y="5161895"/>
            <a:ext cx="2210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FALL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2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7383 0.001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0104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You can cook it on the barbeque  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216107" y="2687931"/>
            <a:ext cx="2286000" cy="2286000"/>
            <a:chOff x="2610856" y="6015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610856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mage result for dog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444" y="152398"/>
              <a:ext cx="1964823" cy="2122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12118" y="2391587"/>
            <a:ext cx="2286000" cy="2845437"/>
            <a:chOff x="276728" y="6773486"/>
            <a:chExt cx="2286000" cy="2845437"/>
          </a:xfrm>
        </p:grpSpPr>
        <p:sp>
          <p:nvSpPr>
            <p:cNvPr id="7" name="Rectangle 6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0" descr="Image result for fire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34832">
              <a:off x="514890" y="6773486"/>
              <a:ext cx="1975804" cy="2845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837793" y="5161895"/>
            <a:ext cx="2018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HOT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29113" y="5161895"/>
            <a:ext cx="2034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DOG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2266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0078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pet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04045" y="2604393"/>
            <a:ext cx="2286000" cy="2286000"/>
            <a:chOff x="276728" y="60156"/>
            <a:chExt cx="2286000" cy="2286000"/>
          </a:xfrm>
        </p:grpSpPr>
        <p:sp>
          <p:nvSpPr>
            <p:cNvPr id="6" name="Rectangle 5"/>
            <p:cNvSpPr/>
            <p:nvPr/>
          </p:nvSpPr>
          <p:spPr>
            <a:xfrm>
              <a:off x="276728" y="6015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Image result for gold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81" y="536870"/>
              <a:ext cx="2093493" cy="1332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282609" y="2314958"/>
            <a:ext cx="2286000" cy="2730782"/>
            <a:chOff x="2610856" y="6809201"/>
            <a:chExt cx="2286000" cy="2730782"/>
          </a:xfrm>
        </p:grpSpPr>
        <p:sp>
          <p:nvSpPr>
            <p:cNvPr id="9" name="Rectangle 8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18" descr="Related image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38836">
              <a:off x="2409235" y="7615635"/>
              <a:ext cx="2730782" cy="1117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454675" y="5161895"/>
            <a:ext cx="2784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GOLD 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02663" y="5161895"/>
            <a:ext cx="2087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FISH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1142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0768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You can play games or talk to people on it.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4856" y="2318366"/>
            <a:ext cx="2286000" cy="2286000"/>
            <a:chOff x="2610856" y="475247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610856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6" descr="Image result for head 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426" y="4833561"/>
              <a:ext cx="1832858" cy="2094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9623375" y="2364768"/>
            <a:ext cx="2286000" cy="2286000"/>
            <a:chOff x="276728" y="709863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8" descr="Image result for phone 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58" y="7257049"/>
              <a:ext cx="2061977" cy="206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840290" y="2347919"/>
            <a:ext cx="2871393" cy="2286000"/>
            <a:chOff x="2318158" y="7098636"/>
            <a:chExt cx="2871393" cy="2286000"/>
          </a:xfrm>
        </p:grpSpPr>
        <p:sp>
          <p:nvSpPr>
            <p:cNvPr id="10" name="Rectangle 9"/>
            <p:cNvSpPr/>
            <p:nvPr/>
          </p:nvSpPr>
          <p:spPr>
            <a:xfrm>
              <a:off x="2610856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0" descr="Image result for eye 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158" y="7518044"/>
              <a:ext cx="2871393" cy="1447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2837426" y="2303798"/>
            <a:ext cx="2286000" cy="2286000"/>
            <a:chOff x="276728" y="7098636"/>
            <a:chExt cx="22860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276728" y="709863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8" descr="Image result for phone 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58" y="7257049"/>
              <a:ext cx="2061977" cy="2061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285513" y="5023909"/>
            <a:ext cx="3201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SMART 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8523" y="5023909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PHONE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37814" y="5007060"/>
            <a:ext cx="830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i</a:t>
            </a:r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-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92015" y="5007060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PHONE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I need to go to the dentist.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70794" y="2685049"/>
            <a:ext cx="2286000" cy="2286000"/>
            <a:chOff x="276728" y="475247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475247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0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21" y="4971049"/>
              <a:ext cx="1848853" cy="1848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65983" y="2685049"/>
            <a:ext cx="2286000" cy="2286000"/>
            <a:chOff x="2610856" y="240631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2" descr="Related ima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40" y="2487401"/>
              <a:ext cx="1964030" cy="1964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226986" y="5161895"/>
            <a:ext cx="324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TOOTH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2286" y="5161895"/>
            <a:ext cx="2508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ACHE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711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-0.09688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A large plant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04044" y="2655698"/>
            <a:ext cx="2286000" cy="2286000"/>
            <a:chOff x="276728" y="2406316"/>
            <a:chExt cx="2286000" cy="2286000"/>
          </a:xfrm>
        </p:grpSpPr>
        <p:sp>
          <p:nvSpPr>
            <p:cNvPr id="4" name="Rectangle 3"/>
            <p:cNvSpPr/>
            <p:nvPr/>
          </p:nvSpPr>
          <p:spPr>
            <a:xfrm>
              <a:off x="276728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6" descr="Image result for sun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92" y="2406316"/>
              <a:ext cx="2225650" cy="222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7232733" y="2655698"/>
            <a:ext cx="2286000" cy="2286000"/>
            <a:chOff x="2610856" y="2406316"/>
            <a:chExt cx="2286000" cy="2286000"/>
          </a:xfrm>
        </p:grpSpPr>
        <p:sp>
          <p:nvSpPr>
            <p:cNvPr id="7" name="Rectangle 6"/>
            <p:cNvSpPr/>
            <p:nvPr/>
          </p:nvSpPr>
          <p:spPr>
            <a:xfrm>
              <a:off x="2610856" y="2406316"/>
              <a:ext cx="2286000" cy="2286000"/>
            </a:xfrm>
            <a:prstGeom prst="rect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8" descr="Image result for flower 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149" y="2447044"/>
              <a:ext cx="2125411" cy="2184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937179" y="5161895"/>
            <a:ext cx="1819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SUN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7925" y="5161895"/>
            <a:ext cx="369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erpetua Titling MT" panose="02020502060505020804" pitchFamily="18" charset="0"/>
              </a:rPr>
              <a:t>FLOWER</a:t>
            </a:r>
            <a:endParaRPr lang="en-US" sz="5400" b="1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0.09076 2.59259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8438 2.5925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159</Words>
  <Application>Microsoft Office PowerPoint</Application>
  <PresentationFormat>Widescreen</PresentationFormat>
  <Paragraphs>87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BatangChe</vt:lpstr>
      <vt:lpstr>Arial</vt:lpstr>
      <vt:lpstr>Arial Black</vt:lpstr>
      <vt:lpstr>Baskerville Old Face</vt:lpstr>
      <vt:lpstr>Calibri</vt:lpstr>
      <vt:lpstr>Calibri Light</vt:lpstr>
      <vt:lpstr>Perpetua Titling MT</vt:lpstr>
      <vt:lpstr>Office Theme</vt:lpstr>
      <vt:lpstr>PowerPoint Presentation</vt:lpstr>
      <vt:lpstr>Enigmages</vt:lpstr>
      <vt:lpstr>A sport </vt:lpstr>
      <vt:lpstr>Niagara </vt:lpstr>
      <vt:lpstr>You can cook it on the barbeque   </vt:lpstr>
      <vt:lpstr>A pet </vt:lpstr>
      <vt:lpstr>You can play games or talk to people on it.</vt:lpstr>
      <vt:lpstr>I need to go to the dentist. </vt:lpstr>
      <vt:lpstr>A large plant </vt:lpstr>
      <vt:lpstr>A beautiful insect. </vt:lpstr>
      <vt:lpstr>A superhero   </vt:lpstr>
      <vt:lpstr>Wear it at the beach </vt:lpstr>
      <vt:lpstr>May 30th </vt:lpstr>
      <vt:lpstr>Frozen song</vt:lpstr>
      <vt:lpstr>To make you beautiful. </vt:lpstr>
      <vt:lpstr>The  internet   </vt:lpstr>
      <vt:lpstr>A dangerous job </vt:lpstr>
      <vt:lpstr>A winter fight</vt:lpstr>
      <vt:lpstr>Sea animal with many legs. </vt:lpstr>
      <vt:lpstr>NASA</vt:lpstr>
      <vt:lpstr>A body part </vt:lpstr>
      <vt:lpstr>A large carnivorous insect </vt:lpstr>
      <vt:lpstr>Take some medicine (Tylenol)   </vt:lpstr>
      <vt:lpstr>It lives on the ocean floor </vt:lpstr>
      <vt:lpstr>An insect that has its own light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of Teams</dc:title>
  <dc:creator>Joseph Moore</dc:creator>
  <cp:lastModifiedBy>Joseph Moore</cp:lastModifiedBy>
  <cp:revision>57</cp:revision>
  <dcterms:created xsi:type="dcterms:W3CDTF">2019-04-18T08:30:55Z</dcterms:created>
  <dcterms:modified xsi:type="dcterms:W3CDTF">2019-07-03T05:54:30Z</dcterms:modified>
</cp:coreProperties>
</file>