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60"/>
  </p:normalViewPr>
  <p:slideViewPr>
    <p:cSldViewPr snapToGrid="0">
      <p:cViewPr>
        <p:scale>
          <a:sx n="100" d="100"/>
          <a:sy n="100" d="100"/>
        </p:scale>
        <p:origin x="9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6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1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4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5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2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3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9BE30-1925-4F06-AB32-2104A493344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1042-B954-4839-BA1A-7E9FB54E8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755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5.xml"/><Relationship Id="rId18" Type="http://schemas.openxmlformats.org/officeDocument/2006/relationships/slide" Target="slide8.xml"/><Relationship Id="rId26" Type="http://schemas.openxmlformats.org/officeDocument/2006/relationships/slide" Target="slide13.xml"/><Relationship Id="rId3" Type="http://schemas.openxmlformats.org/officeDocument/2006/relationships/slide" Target="slide10.xml"/><Relationship Id="rId21" Type="http://schemas.openxmlformats.org/officeDocument/2006/relationships/slide" Target="slide17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2.xml"/><Relationship Id="rId25" Type="http://schemas.openxmlformats.org/officeDocument/2006/relationships/slide" Target="slide6.xml"/><Relationship Id="rId2" Type="http://schemas.openxmlformats.org/officeDocument/2006/relationships/slide" Target="slide3.xml"/><Relationship Id="rId16" Type="http://schemas.openxmlformats.org/officeDocument/2006/relationships/slide" Target="slide20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7.xml"/><Relationship Id="rId24" Type="http://schemas.openxmlformats.org/officeDocument/2006/relationships/slide" Target="slide18.xml"/><Relationship Id="rId5" Type="http://schemas.openxmlformats.org/officeDocument/2006/relationships/slide" Target="slide21.xml"/><Relationship Id="rId15" Type="http://schemas.openxmlformats.org/officeDocument/2006/relationships/slide" Target="slide9.xml"/><Relationship Id="rId23" Type="http://schemas.openxmlformats.org/officeDocument/2006/relationships/slide" Target="slide19.xml"/><Relationship Id="rId10" Type="http://schemas.openxmlformats.org/officeDocument/2006/relationships/slide" Target="slide4.xml"/><Relationship Id="rId19" Type="http://schemas.openxmlformats.org/officeDocument/2006/relationships/slide" Target="slide25.xml"/><Relationship Id="rId4" Type="http://schemas.openxmlformats.org/officeDocument/2006/relationships/slide" Target="slide22.xml"/><Relationship Id="rId9" Type="http://schemas.openxmlformats.org/officeDocument/2006/relationships/slide" Target="slide11.xml"/><Relationship Id="rId14" Type="http://schemas.openxmlformats.org/officeDocument/2006/relationships/slide" Target="slide24.xml"/><Relationship Id="rId22" Type="http://schemas.openxmlformats.org/officeDocument/2006/relationships/slide" Target="slide28.xml"/><Relationship Id="rId27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Kennings Quiz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ld English Text MT" panose="03040902040508030806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(Kennings used in Beowulf) 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Feed the Eagle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3010865" y="7829550"/>
            <a:ext cx="6170279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Kill Enemies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32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Wolf’s Father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999386" y="7829550"/>
            <a:ext cx="2193229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Loki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794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Lord of the Gallows 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807026" y="7829550"/>
            <a:ext cx="2577950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Odin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14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Grimnir’s</a:t>
            </a:r>
            <a:r>
              <a:rPr lang="en-US" sz="9600" dirty="0" smtClean="0"/>
              <a:t> (Odin’s)</a:t>
            </a:r>
            <a:br>
              <a:rPr lang="en-US" sz="9600" dirty="0" smtClean="0"/>
            </a:br>
            <a:r>
              <a:rPr lang="en-US" sz="9600" dirty="0" smtClean="0"/>
              <a:t>Lip-Streams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367579" y="7829550"/>
            <a:ext cx="3456844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Poetry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677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Swan of Blood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482643" y="7829550"/>
            <a:ext cx="3226717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Raven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628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Whale Road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119610" y="7829550"/>
            <a:ext cx="1952779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Sea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04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Headland of Swords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484822" y="7829550"/>
            <a:ext cx="3222357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Shield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0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Sea-Steed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932059" y="7829550"/>
            <a:ext cx="2327881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Ship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7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Ymir’s</a:t>
            </a:r>
            <a:r>
              <a:rPr lang="en-US" sz="9600" dirty="0" smtClean="0"/>
              <a:t> Skull 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162090" y="7829550"/>
            <a:ext cx="1867819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Sky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4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Heaven Candle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073123" y="7829550"/>
            <a:ext cx="2045753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Sun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6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sldjump"/>
          </p:cNvPr>
          <p:cNvSpPr/>
          <p:nvPr/>
        </p:nvSpPr>
        <p:spPr>
          <a:xfrm>
            <a:off x="200025" y="123825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A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3" name="Oval 2">
            <a:hlinkClick r:id="rId3" action="ppaction://hlinksldjump"/>
          </p:cNvPr>
          <p:cNvSpPr/>
          <p:nvPr/>
        </p:nvSpPr>
        <p:spPr>
          <a:xfrm>
            <a:off x="1724025" y="923925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B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3228975" y="85725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C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6305550" y="85725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E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6" name="Oval 5">
            <a:hlinkClick r:id="rId6" action="ppaction://hlinksldjump"/>
          </p:cNvPr>
          <p:cNvSpPr/>
          <p:nvPr/>
        </p:nvSpPr>
        <p:spPr>
          <a:xfrm>
            <a:off x="4810125" y="795338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D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7" name="Oval 6">
            <a:hlinkClick r:id="rId7" action="ppaction://hlinksldjump"/>
          </p:cNvPr>
          <p:cNvSpPr/>
          <p:nvPr/>
        </p:nvSpPr>
        <p:spPr>
          <a:xfrm>
            <a:off x="7800975" y="973932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F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8" name="Oval 7">
            <a:hlinkClick r:id="rId8" action="ppaction://hlinksldjump"/>
          </p:cNvPr>
          <p:cNvSpPr/>
          <p:nvPr/>
        </p:nvSpPr>
        <p:spPr>
          <a:xfrm>
            <a:off x="9120188" y="59532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G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9" name="Oval 8">
            <a:hlinkClick r:id="rId9" action="ppaction://hlinksldjump"/>
          </p:cNvPr>
          <p:cNvSpPr/>
          <p:nvPr/>
        </p:nvSpPr>
        <p:spPr>
          <a:xfrm>
            <a:off x="238125" y="1921075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I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10" name="Oval 9">
            <a:hlinkClick r:id="rId10" action="ppaction://hlinksldjump"/>
          </p:cNvPr>
          <p:cNvSpPr/>
          <p:nvPr/>
        </p:nvSpPr>
        <p:spPr>
          <a:xfrm>
            <a:off x="3333750" y="1843683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K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11" name="Oval 10">
            <a:hlinkClick r:id="rId11" action="ppaction://hlinksldjump"/>
          </p:cNvPr>
          <p:cNvSpPr/>
          <p:nvPr/>
        </p:nvSpPr>
        <p:spPr>
          <a:xfrm>
            <a:off x="5502027" y="5269707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V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12" name="Oval 11">
            <a:hlinkClick r:id="rId12" action="ppaction://hlinksldjump"/>
          </p:cNvPr>
          <p:cNvSpPr/>
          <p:nvPr/>
        </p:nvSpPr>
        <p:spPr>
          <a:xfrm>
            <a:off x="9198770" y="419100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Y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13" name="Oval 12">
            <a:hlinkClick r:id="rId13" action="ppaction://hlinksldjump"/>
          </p:cNvPr>
          <p:cNvSpPr/>
          <p:nvPr/>
        </p:nvSpPr>
        <p:spPr>
          <a:xfrm>
            <a:off x="6353175" y="211455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M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14" name="Oval 13">
            <a:hlinkClick r:id="rId14" action="ppaction://hlinksldjump"/>
          </p:cNvPr>
          <p:cNvSpPr/>
          <p:nvPr/>
        </p:nvSpPr>
        <p:spPr>
          <a:xfrm>
            <a:off x="9215438" y="2206229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O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15" name="Oval 14">
            <a:hlinkClick r:id="rId15" action="ppaction://hlinksldjump"/>
          </p:cNvPr>
          <p:cNvSpPr/>
          <p:nvPr/>
        </p:nvSpPr>
        <p:spPr>
          <a:xfrm>
            <a:off x="10567988" y="973932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H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26" name="Oval 25">
            <a:hlinkClick r:id="rId16" action="ppaction://hlinksldjump"/>
          </p:cNvPr>
          <p:cNvSpPr/>
          <p:nvPr/>
        </p:nvSpPr>
        <p:spPr>
          <a:xfrm>
            <a:off x="1790700" y="2930129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J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27" name="Oval 26">
            <a:hlinkClick r:id="rId17" action="ppaction://hlinksldjump"/>
          </p:cNvPr>
          <p:cNvSpPr/>
          <p:nvPr/>
        </p:nvSpPr>
        <p:spPr>
          <a:xfrm>
            <a:off x="200025" y="3656411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Q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28" name="Oval 27">
            <a:hlinkClick r:id="rId18" action="ppaction://hlinksldjump"/>
          </p:cNvPr>
          <p:cNvSpPr/>
          <p:nvPr/>
        </p:nvSpPr>
        <p:spPr>
          <a:xfrm>
            <a:off x="7975105" y="5291143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X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29" name="Oval 28">
            <a:hlinkClick r:id="rId19" action="ppaction://hlinksldjump"/>
          </p:cNvPr>
          <p:cNvSpPr/>
          <p:nvPr/>
        </p:nvSpPr>
        <p:spPr>
          <a:xfrm>
            <a:off x="7767639" y="308015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N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30" name="Oval 29">
            <a:hlinkClick r:id="rId20" action="ppaction://hlinksldjump"/>
          </p:cNvPr>
          <p:cNvSpPr/>
          <p:nvPr/>
        </p:nvSpPr>
        <p:spPr>
          <a:xfrm>
            <a:off x="4857750" y="3255168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L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31" name="Oval 30">
            <a:hlinkClick r:id="rId21" action="ppaction://hlinksldjump"/>
          </p:cNvPr>
          <p:cNvSpPr/>
          <p:nvPr/>
        </p:nvSpPr>
        <p:spPr>
          <a:xfrm>
            <a:off x="10544175" y="5279232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Z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32" name="Oval 31">
            <a:hlinkClick r:id="rId22" action="ppaction://hlinksldjump"/>
          </p:cNvPr>
          <p:cNvSpPr/>
          <p:nvPr/>
        </p:nvSpPr>
        <p:spPr>
          <a:xfrm>
            <a:off x="10629901" y="3336132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P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33" name="Oval 32">
            <a:hlinkClick r:id="rId23" action="ppaction://hlinksldjump"/>
          </p:cNvPr>
          <p:cNvSpPr/>
          <p:nvPr/>
        </p:nvSpPr>
        <p:spPr>
          <a:xfrm>
            <a:off x="1870473" y="4669632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S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34" name="Oval 33">
            <a:hlinkClick r:id="rId24" action="ppaction://hlinksldjump"/>
          </p:cNvPr>
          <p:cNvSpPr/>
          <p:nvPr/>
        </p:nvSpPr>
        <p:spPr>
          <a:xfrm>
            <a:off x="3844528" y="5243514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U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35" name="Oval 34">
            <a:hlinkClick r:id="rId25" action="ppaction://hlinksldjump"/>
          </p:cNvPr>
          <p:cNvSpPr/>
          <p:nvPr/>
        </p:nvSpPr>
        <p:spPr>
          <a:xfrm>
            <a:off x="3295650" y="3664747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T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37" name="Oval 36">
            <a:hlinkClick r:id="rId26" action="ppaction://hlinksldjump"/>
          </p:cNvPr>
          <p:cNvSpPr/>
          <p:nvPr/>
        </p:nvSpPr>
        <p:spPr>
          <a:xfrm>
            <a:off x="329210" y="5361386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R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  <p:sp>
        <p:nvSpPr>
          <p:cNvPr id="38" name="Oval 37">
            <a:hlinkClick r:id="rId27" action="ppaction://hlinksldjump"/>
          </p:cNvPr>
          <p:cNvSpPr/>
          <p:nvPr/>
        </p:nvSpPr>
        <p:spPr>
          <a:xfrm>
            <a:off x="6398120" y="3968354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Old English Text MT" panose="03040902040508030806" pitchFamily="66" charset="0"/>
              </a:rPr>
              <a:t>W</a:t>
            </a:r>
            <a:endParaRPr lang="en-US" sz="6000" dirty="0">
              <a:latin typeface="Old English Text MT" panose="030409020405080308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Blood Worm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436731" y="7829550"/>
            <a:ext cx="3318537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Sword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34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Leek of Battle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436731" y="7829550"/>
            <a:ext cx="3318537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Sword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8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Slayer of Giants</a:t>
            </a:r>
          </a:p>
          <a:p>
            <a:pPr algn="ctr"/>
            <a:r>
              <a:rPr lang="en-US" sz="9600" dirty="0" smtClean="0"/>
              <a:t>Basher of Trolls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840689" y="7829550"/>
            <a:ext cx="2510624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Thor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Weather of Weapons 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967838" y="7829550"/>
            <a:ext cx="2256323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War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3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Feeder of Ravens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072562" y="7829550"/>
            <a:ext cx="4046878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Warrior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7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Aegir’s Daughters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374151" y="7829550"/>
            <a:ext cx="3443700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Waves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04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Breaker of Trees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667564" y="7829550"/>
            <a:ext cx="2856872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Wind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8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Gunnr’s</a:t>
            </a:r>
            <a:r>
              <a:rPr lang="en-US" sz="9600" dirty="0" smtClean="0"/>
              <a:t> Horse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689396" y="7829550"/>
            <a:ext cx="2813206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Wolf 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2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Serpent’s lair 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685999" y="7829550"/>
            <a:ext cx="2820003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Gold 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9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Blood Ember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951487" y="7829550"/>
            <a:ext cx="2289025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Axe 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Spear-Din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528904" y="7829550"/>
            <a:ext cx="3134192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Battle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65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Battle-Sweat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415092" y="7829550"/>
            <a:ext cx="3361818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Blood 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2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Wound-Sea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554553" y="7829550"/>
            <a:ext cx="3082896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Blood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92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Sleep of the Sword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499347" y="7829550"/>
            <a:ext cx="3193310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Death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Bane of Wood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066808" y="7829550"/>
            <a:ext cx="2058384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Fire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8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68" y="1385739"/>
            <a:ext cx="10860464" cy="4072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Mind’s Worth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-12192000" y="-794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-12192000" y="1690688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12192000" y="3381376"/>
            <a:ext cx="12192000" cy="169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-12192000" y="5072064"/>
            <a:ext cx="12192000" cy="1785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292462" y="7829550"/>
            <a:ext cx="3607078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</a:rPr>
              <a:t>Honor 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01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1.85185E-6 L 1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7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127</Words>
  <Application>Microsoft Office PowerPoint</Application>
  <PresentationFormat>Widescreen</PresentationFormat>
  <Paragraphs>81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Old English Text MT</vt:lpstr>
      <vt:lpstr>Office Theme</vt:lpstr>
      <vt:lpstr>Kennings Quiz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Kennings Quiz</dc:title>
  <dc:creator>Joseph Moore</dc:creator>
  <cp:lastModifiedBy>Joseph Moore</cp:lastModifiedBy>
  <cp:revision>8</cp:revision>
  <dcterms:created xsi:type="dcterms:W3CDTF">2019-07-03T04:44:41Z</dcterms:created>
  <dcterms:modified xsi:type="dcterms:W3CDTF">2019-07-03T05:40:38Z</dcterms:modified>
</cp:coreProperties>
</file>