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51208" autoAdjust="0"/>
  </p:normalViewPr>
  <p:slideViewPr>
    <p:cSldViewPr snapToGrid="0">
      <p:cViewPr varScale="1">
        <p:scale>
          <a:sx n="52" d="100"/>
          <a:sy n="52" d="100"/>
        </p:scale>
        <p:origin x="22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5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2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0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2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8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4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4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3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FB75E-128B-45C1-8E0A-955517B9A062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A738-99E9-4A97-9274-6F20B9EB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1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315" y="144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Queen Mercury </a:t>
            </a:r>
          </a:p>
          <a:p>
            <a:pPr algn="ctr"/>
            <a:endParaRPr lang="en-US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Tell everyone where to live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Lord Deacon gets half of the classroom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Lord May gets half of the classroom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The lords should give you gold and food.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can only speak Korean.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can write in Chinese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899611" y="144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May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have a young daughter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The farmers will give you food.  Feed employees and family.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Buy gold from the merchant to give to Queen Mercury.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Your maid will take care of your daughter.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can’t speak English at all.  You know some Chinese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are fluent in Korean.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0315" y="2938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Deacon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have a young son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The farmers will give you food.   Feed employees and family.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Buy gold from the merchant to give to Queen Mercury.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Your maid will take care of your daughter.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only speak a little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 smtClean="0"/>
              <a:t>You are fluent in Korean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899611" y="2938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Deacon’s Maid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work for Lord Deacon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don’t speak Korean well.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must raise Lord Deacon’s son.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A scientist tutors Lord Deacon's son.  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0315" y="5732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May’s Maid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work for Lord May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only speak a little Korean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must raise Lord Deacon’s son.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9611" y="5732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Merchant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English well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</a:t>
            </a:r>
            <a:r>
              <a:rPr lang="en-US" sz="1600" b="1" dirty="0" smtClean="0"/>
              <a:t>some</a:t>
            </a:r>
            <a:r>
              <a:rPr lang="en-US" sz="1600" dirty="0" smtClean="0"/>
              <a:t> Korean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Sell the gold for as much food as possible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44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315" y="144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Builder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only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work to get food.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899611" y="144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Priest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The bible is written in Chinese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Most people can’t understand </a:t>
            </a:r>
            <a:r>
              <a:rPr lang="en-US" sz="1600" dirty="0" smtClean="0"/>
              <a:t>Chinese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Tell everyone that the bible says they must give you food.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20315" y="2938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Merchant 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Korean well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speak </a:t>
            </a:r>
            <a:r>
              <a:rPr lang="en-US" sz="1600" b="1" dirty="0" smtClean="0"/>
              <a:t>some</a:t>
            </a:r>
            <a:r>
              <a:rPr lang="en-US" sz="1600" dirty="0" smtClean="0"/>
              <a:t>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Sell the gold for as much food as possible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99611" y="2938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May’s Daughter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are young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Your parents speak Korean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But the maid speaks English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0315" y="5732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Lord Deacon’s Son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are young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Your parents speak Korean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But the maid speaks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want to learn how to be a scientist.  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899611" y="57323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Scientist 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speak English and Korean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must write in Chinese (but you can’t speak it)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are tutoring Lord Deacon’s son.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750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0315" y="554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Farmer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only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To make food, roll the dice and harvest that much food.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Give all of your food to your </a:t>
            </a:r>
            <a:r>
              <a:rPr lang="en-US" sz="1600" dirty="0" smtClean="0"/>
              <a:t>Lord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Get advice from the priest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899611" y="554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Farmer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only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To make food, roll the dice and harvest that much food.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Give all of your food to your Lord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Get advice from the priest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0315" y="2849479"/>
            <a:ext cx="2743200" cy="2743200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Farmer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You can only speak English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To make food, roll the dice and harvest that much food.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 smtClean="0"/>
              <a:t>Give all of your food to your Lord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Get advice from the priest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14300" y="5643479"/>
            <a:ext cx="1502611" cy="1541462"/>
            <a:chOff x="0" y="5732379"/>
            <a:chExt cx="1502611" cy="1541462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98600" y="5643479"/>
            <a:ext cx="1502611" cy="1541462"/>
            <a:chOff x="0" y="5732379"/>
            <a:chExt cx="1502611" cy="1541462"/>
          </a:xfrm>
        </p:grpSpPr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80274" y="5643479"/>
            <a:ext cx="1502611" cy="1541462"/>
            <a:chOff x="0" y="5732379"/>
            <a:chExt cx="1502611" cy="1541462"/>
          </a:xfrm>
        </p:grpSpPr>
        <p:pic>
          <p:nvPicPr>
            <p:cNvPr id="1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58511" y="5643479"/>
            <a:ext cx="1502611" cy="1541462"/>
            <a:chOff x="0" y="5732379"/>
            <a:chExt cx="1502611" cy="1541462"/>
          </a:xfrm>
        </p:grpSpPr>
        <p:pic>
          <p:nvPicPr>
            <p:cNvPr id="21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886289" y="4221079"/>
            <a:ext cx="1502611" cy="1541462"/>
            <a:chOff x="0" y="5732379"/>
            <a:chExt cx="1502611" cy="1541462"/>
          </a:xfrm>
        </p:grpSpPr>
        <p:pic>
          <p:nvPicPr>
            <p:cNvPr id="2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x3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300" y="7049660"/>
            <a:ext cx="1502611" cy="1541462"/>
            <a:chOff x="0" y="5732379"/>
            <a:chExt cx="1502611" cy="1541462"/>
          </a:xfrm>
        </p:grpSpPr>
        <p:pic>
          <p:nvPicPr>
            <p:cNvPr id="27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498600" y="7049660"/>
            <a:ext cx="1502611" cy="1541462"/>
            <a:chOff x="0" y="5732379"/>
            <a:chExt cx="1502611" cy="1541462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880274" y="7049660"/>
            <a:ext cx="1502611" cy="1541462"/>
            <a:chOff x="0" y="5732379"/>
            <a:chExt cx="1502611" cy="1541462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258511" y="7049660"/>
            <a:ext cx="1502611" cy="1541462"/>
            <a:chOff x="0" y="5732379"/>
            <a:chExt cx="1502611" cy="1541462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 36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4300" y="8455841"/>
            <a:ext cx="1502611" cy="1541462"/>
            <a:chOff x="0" y="5732379"/>
            <a:chExt cx="1502611" cy="1541462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39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498600" y="8455841"/>
            <a:ext cx="1502611" cy="1541462"/>
            <a:chOff x="0" y="5732379"/>
            <a:chExt cx="1502611" cy="1541462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Rectangle 4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80274" y="8455841"/>
            <a:ext cx="1502611" cy="1541462"/>
            <a:chOff x="0" y="5732379"/>
            <a:chExt cx="1502611" cy="1541462"/>
          </a:xfrm>
        </p:grpSpPr>
        <p:pic>
          <p:nvPicPr>
            <p:cNvPr id="4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Rectangle 4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258511" y="8455841"/>
            <a:ext cx="1502611" cy="1541462"/>
            <a:chOff x="0" y="5732379"/>
            <a:chExt cx="1502611" cy="1541462"/>
          </a:xfrm>
        </p:grpSpPr>
        <p:pic>
          <p:nvPicPr>
            <p:cNvPr id="4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ectangle 4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258511" y="4221399"/>
            <a:ext cx="1502611" cy="1541462"/>
            <a:chOff x="0" y="5732379"/>
            <a:chExt cx="1502611" cy="1541462"/>
          </a:xfrm>
        </p:grpSpPr>
        <p:pic>
          <p:nvPicPr>
            <p:cNvPr id="51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x3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889103" y="2833260"/>
            <a:ext cx="1502611" cy="1541462"/>
            <a:chOff x="0" y="5732379"/>
            <a:chExt cx="1502611" cy="1541462"/>
          </a:xfrm>
        </p:grpSpPr>
        <p:pic>
          <p:nvPicPr>
            <p:cNvPr id="5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Rectangle 54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x3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261325" y="2833580"/>
            <a:ext cx="1502611" cy="1541462"/>
            <a:chOff x="0" y="5732379"/>
            <a:chExt cx="1502611" cy="1541462"/>
          </a:xfrm>
        </p:grpSpPr>
        <p:pic>
          <p:nvPicPr>
            <p:cNvPr id="57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Rectangle 5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x3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96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" y="5681579"/>
            <a:ext cx="1502611" cy="1541462"/>
            <a:chOff x="0" y="5732379"/>
            <a:chExt cx="1502611" cy="1541462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98600" y="5681579"/>
            <a:ext cx="1502611" cy="1541462"/>
            <a:chOff x="0" y="5732379"/>
            <a:chExt cx="1502611" cy="1541462"/>
          </a:xfrm>
        </p:grpSpPr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80274" y="5681579"/>
            <a:ext cx="1502611" cy="1541462"/>
            <a:chOff x="0" y="5732379"/>
            <a:chExt cx="1502611" cy="1541462"/>
          </a:xfrm>
        </p:grpSpPr>
        <p:pic>
          <p:nvPicPr>
            <p:cNvPr id="1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58511" y="5681579"/>
            <a:ext cx="1502611" cy="1541462"/>
            <a:chOff x="0" y="5732379"/>
            <a:chExt cx="1502611" cy="1541462"/>
          </a:xfrm>
        </p:grpSpPr>
        <p:pic>
          <p:nvPicPr>
            <p:cNvPr id="21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300" y="7087760"/>
            <a:ext cx="1502611" cy="1541462"/>
            <a:chOff x="0" y="5732379"/>
            <a:chExt cx="1502611" cy="1541462"/>
          </a:xfrm>
        </p:grpSpPr>
        <p:pic>
          <p:nvPicPr>
            <p:cNvPr id="27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498600" y="7087760"/>
            <a:ext cx="1502611" cy="1541462"/>
            <a:chOff x="0" y="5732379"/>
            <a:chExt cx="1502611" cy="1541462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880274" y="7087760"/>
            <a:ext cx="1502611" cy="1541462"/>
            <a:chOff x="0" y="5732379"/>
            <a:chExt cx="1502611" cy="1541462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258511" y="7087760"/>
            <a:ext cx="1502611" cy="1541462"/>
            <a:chOff x="0" y="5732379"/>
            <a:chExt cx="1502611" cy="1541462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 36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4300" y="8493941"/>
            <a:ext cx="1502611" cy="1541462"/>
            <a:chOff x="0" y="5732379"/>
            <a:chExt cx="1502611" cy="1541462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39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498600" y="8493941"/>
            <a:ext cx="1502611" cy="1541462"/>
            <a:chOff x="0" y="5732379"/>
            <a:chExt cx="1502611" cy="1541462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Rectangle 4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80274" y="8493941"/>
            <a:ext cx="1502611" cy="1541462"/>
            <a:chOff x="0" y="5732379"/>
            <a:chExt cx="1502611" cy="1541462"/>
          </a:xfrm>
        </p:grpSpPr>
        <p:pic>
          <p:nvPicPr>
            <p:cNvPr id="4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Rectangle 4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258511" y="8493941"/>
            <a:ext cx="1502611" cy="1541462"/>
            <a:chOff x="0" y="5732379"/>
            <a:chExt cx="1502611" cy="1541462"/>
          </a:xfrm>
        </p:grpSpPr>
        <p:pic>
          <p:nvPicPr>
            <p:cNvPr id="4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ectangle 4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14300" y="1477879"/>
            <a:ext cx="1502611" cy="1541462"/>
            <a:chOff x="0" y="5732379"/>
            <a:chExt cx="1502611" cy="1541462"/>
          </a:xfrm>
        </p:grpSpPr>
        <p:pic>
          <p:nvPicPr>
            <p:cNvPr id="60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498600" y="1477879"/>
            <a:ext cx="1502611" cy="1541462"/>
            <a:chOff x="0" y="5732379"/>
            <a:chExt cx="1502611" cy="1541462"/>
          </a:xfrm>
        </p:grpSpPr>
        <p:pic>
          <p:nvPicPr>
            <p:cNvPr id="6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Rectangle 63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880274" y="1477879"/>
            <a:ext cx="1502611" cy="1541462"/>
            <a:chOff x="0" y="5732379"/>
            <a:chExt cx="1502611" cy="1541462"/>
          </a:xfrm>
        </p:grpSpPr>
        <p:pic>
          <p:nvPicPr>
            <p:cNvPr id="6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" name="Rectangle 66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258511" y="1477879"/>
            <a:ext cx="1502611" cy="1541462"/>
            <a:chOff x="0" y="5732379"/>
            <a:chExt cx="1502611" cy="1541462"/>
          </a:xfrm>
        </p:grpSpPr>
        <p:pic>
          <p:nvPicPr>
            <p:cNvPr id="69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Rectangle 69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14300" y="2884060"/>
            <a:ext cx="1502611" cy="1541462"/>
            <a:chOff x="0" y="5732379"/>
            <a:chExt cx="1502611" cy="1541462"/>
          </a:xfrm>
        </p:grpSpPr>
        <p:pic>
          <p:nvPicPr>
            <p:cNvPr id="72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Rectangle 7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498600" y="2884060"/>
            <a:ext cx="1502611" cy="1541462"/>
            <a:chOff x="0" y="5732379"/>
            <a:chExt cx="1502611" cy="1541462"/>
          </a:xfrm>
        </p:grpSpPr>
        <p:pic>
          <p:nvPicPr>
            <p:cNvPr id="7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6" name="Rectangle 7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880274" y="2884060"/>
            <a:ext cx="1502611" cy="1541462"/>
            <a:chOff x="0" y="5732379"/>
            <a:chExt cx="1502611" cy="1541462"/>
          </a:xfrm>
        </p:grpSpPr>
        <p:pic>
          <p:nvPicPr>
            <p:cNvPr id="7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Rectangle 7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258511" y="2884060"/>
            <a:ext cx="1502611" cy="1541462"/>
            <a:chOff x="0" y="5732379"/>
            <a:chExt cx="1502611" cy="1541462"/>
          </a:xfrm>
        </p:grpSpPr>
        <p:pic>
          <p:nvPicPr>
            <p:cNvPr id="81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Rectangle 81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14300" y="4290241"/>
            <a:ext cx="1502611" cy="1541462"/>
            <a:chOff x="0" y="5732379"/>
            <a:chExt cx="1502611" cy="1541462"/>
          </a:xfrm>
        </p:grpSpPr>
        <p:pic>
          <p:nvPicPr>
            <p:cNvPr id="8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Rectangle 84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498600" y="4290241"/>
            <a:ext cx="1502611" cy="1541462"/>
            <a:chOff x="0" y="5732379"/>
            <a:chExt cx="1502611" cy="1541462"/>
          </a:xfrm>
        </p:grpSpPr>
        <p:pic>
          <p:nvPicPr>
            <p:cNvPr id="87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880274" y="4290241"/>
            <a:ext cx="1502611" cy="1541462"/>
            <a:chOff x="0" y="5732379"/>
            <a:chExt cx="1502611" cy="1541462"/>
          </a:xfrm>
        </p:grpSpPr>
        <p:pic>
          <p:nvPicPr>
            <p:cNvPr id="90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Rectangle 90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58511" y="4290241"/>
            <a:ext cx="1502611" cy="1541462"/>
            <a:chOff x="0" y="5732379"/>
            <a:chExt cx="1502611" cy="1541462"/>
          </a:xfrm>
        </p:grpSpPr>
        <p:pic>
          <p:nvPicPr>
            <p:cNvPr id="9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" name="Rectangle 93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14300" y="51974"/>
            <a:ext cx="1502611" cy="1541462"/>
            <a:chOff x="0" y="5732379"/>
            <a:chExt cx="1502611" cy="1541462"/>
          </a:xfrm>
        </p:grpSpPr>
        <p:pic>
          <p:nvPicPr>
            <p:cNvPr id="96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7" name="Rectangle 96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498600" y="51974"/>
            <a:ext cx="1502611" cy="1541462"/>
            <a:chOff x="0" y="5732379"/>
            <a:chExt cx="1502611" cy="1541462"/>
          </a:xfrm>
        </p:grpSpPr>
        <p:pic>
          <p:nvPicPr>
            <p:cNvPr id="99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0" name="Rectangle 99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880274" y="51974"/>
            <a:ext cx="1502611" cy="1541462"/>
            <a:chOff x="0" y="5732379"/>
            <a:chExt cx="1502611" cy="1541462"/>
          </a:xfrm>
        </p:grpSpPr>
        <p:pic>
          <p:nvPicPr>
            <p:cNvPr id="102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" name="Rectangle 10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258511" y="51974"/>
            <a:ext cx="1502611" cy="1541462"/>
            <a:chOff x="0" y="5732379"/>
            <a:chExt cx="1502611" cy="1541462"/>
          </a:xfrm>
        </p:grpSpPr>
        <p:pic>
          <p:nvPicPr>
            <p:cNvPr id="10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" name="Rectangle 10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34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4" name="Picture 26" descr="Image result for gold scep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86" y="2931527"/>
            <a:ext cx="11334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Image result for gold crow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84" y="2843588"/>
            <a:ext cx="1212605" cy="121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690" y="2999358"/>
            <a:ext cx="1637494" cy="96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Image result for gold utensi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67" y="2795174"/>
            <a:ext cx="1155190" cy="130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Image result for gol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876" y="1678697"/>
            <a:ext cx="917309" cy="91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mage result for gold earring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276" y="1459681"/>
            <a:ext cx="835493" cy="129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gold ba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1542873"/>
            <a:ext cx="1231523" cy="113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gold eg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1791645"/>
            <a:ext cx="990090" cy="79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gold r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24" y="286114"/>
            <a:ext cx="954861" cy="95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gold statu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789" y="139683"/>
            <a:ext cx="1210469" cy="121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gold jewelry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93" y="275018"/>
            <a:ext cx="9398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gold jewelry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72" y="260730"/>
            <a:ext cx="1275518" cy="9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/>
          <p:cNvSpPr/>
          <p:nvPr/>
        </p:nvSpPr>
        <p:spPr>
          <a:xfrm>
            <a:off x="127000" y="519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508031" y="519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889062" y="519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282793" y="519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23731" y="14235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04762" y="14235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85793" y="14235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279524" y="14235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3162" y="27951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514193" y="27951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895224" y="27951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288955" y="2795174"/>
            <a:ext cx="1371600" cy="1371600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Gold</a:t>
            </a:r>
            <a:endParaRPr lang="en-US" sz="3200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114300" y="5643479"/>
            <a:ext cx="1502611" cy="1541462"/>
            <a:chOff x="0" y="5732379"/>
            <a:chExt cx="1502611" cy="1541462"/>
          </a:xfrm>
        </p:grpSpPr>
        <p:pic>
          <p:nvPicPr>
            <p:cNvPr id="124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5" name="Rectangle 124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498600" y="5643479"/>
            <a:ext cx="1502611" cy="1541462"/>
            <a:chOff x="0" y="5732379"/>
            <a:chExt cx="1502611" cy="1541462"/>
          </a:xfrm>
        </p:grpSpPr>
        <p:pic>
          <p:nvPicPr>
            <p:cNvPr id="127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8" name="Rectangle 12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880274" y="5643479"/>
            <a:ext cx="1502611" cy="1541462"/>
            <a:chOff x="0" y="5732379"/>
            <a:chExt cx="1502611" cy="1541462"/>
          </a:xfrm>
        </p:grpSpPr>
        <p:pic>
          <p:nvPicPr>
            <p:cNvPr id="130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Rectangle 130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258511" y="5643479"/>
            <a:ext cx="1502611" cy="1541462"/>
            <a:chOff x="0" y="5732379"/>
            <a:chExt cx="1502611" cy="1541462"/>
          </a:xfrm>
        </p:grpSpPr>
        <p:pic>
          <p:nvPicPr>
            <p:cNvPr id="133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4" name="Rectangle 133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14300" y="7049660"/>
            <a:ext cx="1502611" cy="1541462"/>
            <a:chOff x="0" y="5732379"/>
            <a:chExt cx="1502611" cy="1541462"/>
          </a:xfrm>
        </p:grpSpPr>
        <p:pic>
          <p:nvPicPr>
            <p:cNvPr id="136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7" name="Rectangle 136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1498600" y="7049660"/>
            <a:ext cx="1502611" cy="1541462"/>
            <a:chOff x="0" y="5732379"/>
            <a:chExt cx="1502611" cy="1541462"/>
          </a:xfrm>
        </p:grpSpPr>
        <p:pic>
          <p:nvPicPr>
            <p:cNvPr id="139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0" name="Rectangle 139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2880274" y="7049660"/>
            <a:ext cx="1502611" cy="1541462"/>
            <a:chOff x="0" y="5732379"/>
            <a:chExt cx="1502611" cy="1541462"/>
          </a:xfrm>
        </p:grpSpPr>
        <p:pic>
          <p:nvPicPr>
            <p:cNvPr id="142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3" name="Rectangle 142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258511" y="7049660"/>
            <a:ext cx="1502611" cy="1541462"/>
            <a:chOff x="0" y="5732379"/>
            <a:chExt cx="1502611" cy="1541462"/>
          </a:xfrm>
        </p:grpSpPr>
        <p:pic>
          <p:nvPicPr>
            <p:cNvPr id="145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6" name="Rectangle 145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14300" y="8455841"/>
            <a:ext cx="1502611" cy="1541462"/>
            <a:chOff x="0" y="5732379"/>
            <a:chExt cx="1502611" cy="1541462"/>
          </a:xfrm>
        </p:grpSpPr>
        <p:pic>
          <p:nvPicPr>
            <p:cNvPr id="148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Rectangle 148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498600" y="8455841"/>
            <a:ext cx="1502611" cy="1541462"/>
            <a:chOff x="0" y="5732379"/>
            <a:chExt cx="1502611" cy="1541462"/>
          </a:xfrm>
        </p:grpSpPr>
        <p:pic>
          <p:nvPicPr>
            <p:cNvPr id="151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Rectangle 151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2880274" y="8455841"/>
            <a:ext cx="1502611" cy="1541462"/>
            <a:chOff x="0" y="5732379"/>
            <a:chExt cx="1502611" cy="1541462"/>
          </a:xfrm>
        </p:grpSpPr>
        <p:pic>
          <p:nvPicPr>
            <p:cNvPr id="154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Rectangle 154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4258511" y="8455841"/>
            <a:ext cx="1502611" cy="1541462"/>
            <a:chOff x="0" y="5732379"/>
            <a:chExt cx="1502611" cy="1541462"/>
          </a:xfrm>
        </p:grpSpPr>
        <p:pic>
          <p:nvPicPr>
            <p:cNvPr id="157" name="Picture 2" descr="Related imag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772757">
              <a:off x="63500" y="5834730"/>
              <a:ext cx="1439111" cy="14391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8" name="Rectangle 157"/>
            <p:cNvSpPr/>
            <p:nvPr/>
          </p:nvSpPr>
          <p:spPr>
            <a:xfrm>
              <a:off x="0" y="5732379"/>
              <a:ext cx="1371600" cy="1371600"/>
            </a:xfrm>
            <a:prstGeom prst="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Food</a:t>
              </a:r>
            </a:p>
            <a:p>
              <a:pPr algn="ctr"/>
              <a:r>
                <a:rPr lang="en-US" sz="3200" b="1" dirty="0" smtClean="0">
                  <a:ln>
                    <a:solidFill>
                      <a:schemeClr val="accent1"/>
                    </a:solidFill>
                  </a:ln>
                  <a:solidFill>
                    <a:schemeClr val="bg1"/>
                  </a:solidFill>
                </a:rPr>
                <a:t>x2</a:t>
              </a:r>
              <a:endParaRPr lang="en-US" sz="32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99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530</Words>
  <Application>Microsoft Office PowerPoint</Application>
  <PresentationFormat>A4 Paper (210x297 mm)</PresentationFormat>
  <Paragraphs>173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Tippy</cp:lastModifiedBy>
  <cp:revision>11</cp:revision>
  <dcterms:created xsi:type="dcterms:W3CDTF">2019-07-04T07:07:38Z</dcterms:created>
  <dcterms:modified xsi:type="dcterms:W3CDTF">2019-07-07T13:38:50Z</dcterms:modified>
</cp:coreProperties>
</file>