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51208" autoAdjust="0"/>
  </p:normalViewPr>
  <p:slideViewPr>
    <p:cSldViewPr snapToGrid="0">
      <p:cViewPr varScale="1">
        <p:scale>
          <a:sx n="52" d="100"/>
          <a:sy n="52" d="100"/>
        </p:scale>
        <p:origin x="2256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1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6566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122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4053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529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083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444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239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342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9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337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5FB75E-128B-45C1-8E0A-955517B9A062}" type="datetimeFigureOut">
              <a:rPr lang="en-US" smtClean="0"/>
              <a:t>7/7/2019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9A738-99E9-4A97-9274-6F20B9EB0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812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png"/><Relationship Id="rId1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315" y="144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Queen Mercury </a:t>
            </a:r>
          </a:p>
          <a:p>
            <a:pPr algn="ctr"/>
            <a:endParaRPr lang="en-US" b="1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Tell everyone where to live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Lord Deacon gets half of the classroom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Lord May gets half of the classroom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The lords should give you gold and food.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You can only speak Korean.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You can write in Chinese</a:t>
            </a:r>
            <a:endParaRPr lang="en-US" sz="1400" dirty="0"/>
          </a:p>
        </p:txBody>
      </p:sp>
      <p:sp>
        <p:nvSpPr>
          <p:cNvPr id="5" name="Rectangle 4"/>
          <p:cNvSpPr/>
          <p:nvPr/>
        </p:nvSpPr>
        <p:spPr>
          <a:xfrm>
            <a:off x="2899611" y="144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Lord May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You have a young daughter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The farmers will give you food.  Feed employees and family.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Buy gold from the merchant to give to Queen Mercury.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Your maid will take care of your daughter.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You can’t speak English at all.  You know some Chinese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You are fluent in Korean. </a:t>
            </a:r>
          </a:p>
        </p:txBody>
      </p:sp>
      <p:sp>
        <p:nvSpPr>
          <p:cNvPr id="6" name="Rectangle 5"/>
          <p:cNvSpPr/>
          <p:nvPr/>
        </p:nvSpPr>
        <p:spPr>
          <a:xfrm>
            <a:off x="120315" y="2938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Lord Deacon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You have a young son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The farmers will give you food.   Feed employees and family.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Buy gold from the merchant to give to Queen Mercury.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Your maid will take care of your daughter.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You only speak a little English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400" dirty="0" smtClean="0"/>
              <a:t>You are fluent in Korean</a:t>
            </a:r>
            <a:r>
              <a:rPr lang="en-US" sz="1600" dirty="0" smtClean="0"/>
              <a:t>. </a:t>
            </a:r>
            <a:endParaRPr lang="en-US" sz="1600" dirty="0"/>
          </a:p>
        </p:txBody>
      </p:sp>
      <p:sp>
        <p:nvSpPr>
          <p:cNvPr id="7" name="Rectangle 6"/>
          <p:cNvSpPr/>
          <p:nvPr/>
        </p:nvSpPr>
        <p:spPr>
          <a:xfrm>
            <a:off x="2899611" y="2938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Lord Deacon’s Maid</a:t>
            </a:r>
          </a:p>
          <a:p>
            <a:pPr algn="ctr"/>
            <a:endParaRPr lang="en-US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work for Lord Deacon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don’t speak Korean well.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can speak English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must raise Lord Deacon’s son.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A scientist tutors Lord Deacon's son.  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20315" y="5732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Lord May’s Maid</a:t>
            </a:r>
          </a:p>
          <a:p>
            <a:pPr algn="ctr"/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work for Lord May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only speak a little Korean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can speak English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must raise Lord Deacon’s son. </a:t>
            </a:r>
          </a:p>
        </p:txBody>
      </p:sp>
      <p:sp>
        <p:nvSpPr>
          <p:cNvPr id="9" name="Rectangle 8"/>
          <p:cNvSpPr/>
          <p:nvPr/>
        </p:nvSpPr>
        <p:spPr>
          <a:xfrm>
            <a:off x="2899611" y="5732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Merchant</a:t>
            </a:r>
          </a:p>
          <a:p>
            <a:pPr algn="ctr"/>
            <a:endParaRPr lang="en-US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can speak English well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can speak </a:t>
            </a:r>
            <a:r>
              <a:rPr lang="en-US" sz="1600" b="1" dirty="0" smtClean="0"/>
              <a:t>some</a:t>
            </a:r>
            <a:r>
              <a:rPr lang="en-US" sz="1600" dirty="0" smtClean="0"/>
              <a:t> Korean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Sell the gold for as much food as possible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4448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0315" y="144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Builder</a:t>
            </a:r>
          </a:p>
          <a:p>
            <a:pPr algn="ctr"/>
            <a:endParaRPr lang="en-US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can only speak English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work to get food. </a:t>
            </a:r>
            <a:endParaRPr lang="en-US" sz="1600" dirty="0"/>
          </a:p>
        </p:txBody>
      </p:sp>
      <p:sp>
        <p:nvSpPr>
          <p:cNvPr id="5" name="Rectangle 4"/>
          <p:cNvSpPr/>
          <p:nvPr/>
        </p:nvSpPr>
        <p:spPr>
          <a:xfrm>
            <a:off x="2899611" y="144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Priest</a:t>
            </a:r>
          </a:p>
          <a:p>
            <a:pPr algn="ctr"/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can speak English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The bible is written in Chinese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Most people can’t understand </a:t>
            </a:r>
            <a:r>
              <a:rPr lang="en-US" sz="1600" dirty="0" smtClean="0"/>
              <a:t>Chinese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Tell everyone that the bible says they must give you food.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120315" y="2938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Merchant </a:t>
            </a:r>
          </a:p>
          <a:p>
            <a:pPr algn="ctr"/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can speak Korean well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can speak </a:t>
            </a:r>
            <a:r>
              <a:rPr lang="en-US" sz="1600" b="1" dirty="0" smtClean="0"/>
              <a:t>some</a:t>
            </a:r>
            <a:r>
              <a:rPr lang="en-US" sz="1600" dirty="0" smtClean="0"/>
              <a:t> English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Sell the gold for as much food as possible</a:t>
            </a:r>
          </a:p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899611" y="2938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Lord May’s Daughter</a:t>
            </a:r>
          </a:p>
          <a:p>
            <a:pPr algn="ctr"/>
            <a:endParaRPr lang="en-US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are young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Your parents speak Korean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But the maid speaks English</a:t>
            </a:r>
            <a:endParaRPr lang="en-US" sz="1600" dirty="0"/>
          </a:p>
        </p:txBody>
      </p:sp>
      <p:sp>
        <p:nvSpPr>
          <p:cNvPr id="8" name="Rectangle 7"/>
          <p:cNvSpPr/>
          <p:nvPr/>
        </p:nvSpPr>
        <p:spPr>
          <a:xfrm>
            <a:off x="120315" y="5732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Lord Deacon’s Son</a:t>
            </a:r>
          </a:p>
          <a:p>
            <a:pPr algn="ctr"/>
            <a:endParaRPr lang="en-US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are young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Your parents speak Korean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But the maid speaks English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want to learn how to be a scientist.  </a:t>
            </a:r>
            <a:endParaRPr lang="en-US" sz="1600" dirty="0"/>
          </a:p>
        </p:txBody>
      </p:sp>
      <p:sp>
        <p:nvSpPr>
          <p:cNvPr id="9" name="Rectangle 8"/>
          <p:cNvSpPr/>
          <p:nvPr/>
        </p:nvSpPr>
        <p:spPr>
          <a:xfrm>
            <a:off x="2899611" y="57323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Scientist </a:t>
            </a:r>
          </a:p>
          <a:p>
            <a:pPr algn="ctr"/>
            <a:endParaRPr lang="en-US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speak English and Korean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must write in Chinese (but you can’t speak it)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are tutoring Lord Deacon’s son.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787507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20315" y="554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Farmer</a:t>
            </a:r>
          </a:p>
          <a:p>
            <a:pPr algn="ctr"/>
            <a:endParaRPr lang="en-US" dirty="0" smtClean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can only speak English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To make food, roll the dice and harvest that much food.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Give all of your food to your </a:t>
            </a:r>
            <a:r>
              <a:rPr lang="en-US" sz="1600" dirty="0" smtClean="0"/>
              <a:t>Lord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Get advice from the priest</a:t>
            </a:r>
            <a:endParaRPr lang="en-US" sz="1600" dirty="0"/>
          </a:p>
        </p:txBody>
      </p:sp>
      <p:sp>
        <p:nvSpPr>
          <p:cNvPr id="11" name="Rectangle 10"/>
          <p:cNvSpPr/>
          <p:nvPr/>
        </p:nvSpPr>
        <p:spPr>
          <a:xfrm>
            <a:off x="2899611" y="554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Farmer</a:t>
            </a:r>
          </a:p>
          <a:p>
            <a:pPr algn="ctr"/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can only speak English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To make food, roll the dice and harvest that much food.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Give all of your food to your Lord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Get advice from the priest</a:t>
            </a:r>
            <a:endParaRPr lang="en-US" sz="1600" dirty="0"/>
          </a:p>
        </p:txBody>
      </p:sp>
      <p:sp>
        <p:nvSpPr>
          <p:cNvPr id="12" name="Rectangle 11"/>
          <p:cNvSpPr/>
          <p:nvPr/>
        </p:nvSpPr>
        <p:spPr>
          <a:xfrm>
            <a:off x="120315" y="2849479"/>
            <a:ext cx="2743200" cy="27432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Farmer</a:t>
            </a:r>
          </a:p>
          <a:p>
            <a:pPr algn="ctr"/>
            <a:endParaRPr lang="en-US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You can only speak English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To make food, roll the dice and harvest that much food.  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dirty="0" smtClean="0"/>
              <a:t>Give all of your food to your Lord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dirty="0" smtClean="0"/>
              <a:t>Get advice from the priest</a:t>
            </a:r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114300" y="5643479"/>
            <a:ext cx="1502611" cy="1541462"/>
            <a:chOff x="0" y="5732379"/>
            <a:chExt cx="1502611" cy="1541462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98600" y="5643479"/>
            <a:ext cx="1502611" cy="1541462"/>
            <a:chOff x="0" y="5732379"/>
            <a:chExt cx="1502611" cy="1541462"/>
          </a:xfrm>
        </p:grpSpPr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15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80274" y="5643479"/>
            <a:ext cx="1502611" cy="1541462"/>
            <a:chOff x="0" y="5732379"/>
            <a:chExt cx="1502611" cy="1541462"/>
          </a:xfrm>
        </p:grpSpPr>
        <p:pic>
          <p:nvPicPr>
            <p:cNvPr id="1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58511" y="5643479"/>
            <a:ext cx="1502611" cy="1541462"/>
            <a:chOff x="0" y="5732379"/>
            <a:chExt cx="1502611" cy="1541462"/>
          </a:xfrm>
        </p:grpSpPr>
        <p:pic>
          <p:nvPicPr>
            <p:cNvPr id="21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2886289" y="4221079"/>
            <a:ext cx="1502611" cy="1541462"/>
            <a:chOff x="0" y="5732379"/>
            <a:chExt cx="1502611" cy="1541462"/>
          </a:xfrm>
        </p:grpSpPr>
        <p:pic>
          <p:nvPicPr>
            <p:cNvPr id="2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5" name="Rectangle 24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x3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4300" y="7049660"/>
            <a:ext cx="1502611" cy="1541462"/>
            <a:chOff x="0" y="5732379"/>
            <a:chExt cx="1502611" cy="1541462"/>
          </a:xfrm>
        </p:grpSpPr>
        <p:pic>
          <p:nvPicPr>
            <p:cNvPr id="27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498600" y="7049660"/>
            <a:ext cx="1502611" cy="1541462"/>
            <a:chOff x="0" y="5732379"/>
            <a:chExt cx="1502611" cy="1541462"/>
          </a:xfrm>
        </p:grpSpPr>
        <p:pic>
          <p:nvPicPr>
            <p:cNvPr id="30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880274" y="7049660"/>
            <a:ext cx="1502611" cy="1541462"/>
            <a:chOff x="0" y="5732379"/>
            <a:chExt cx="1502611" cy="1541462"/>
          </a:xfrm>
        </p:grpSpPr>
        <p:pic>
          <p:nvPicPr>
            <p:cNvPr id="3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258511" y="7049660"/>
            <a:ext cx="1502611" cy="1541462"/>
            <a:chOff x="0" y="5732379"/>
            <a:chExt cx="1502611" cy="1541462"/>
          </a:xfrm>
        </p:grpSpPr>
        <p:pic>
          <p:nvPicPr>
            <p:cNvPr id="36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 36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4300" y="8455841"/>
            <a:ext cx="1502611" cy="1541462"/>
            <a:chOff x="0" y="5732379"/>
            <a:chExt cx="1502611" cy="1541462"/>
          </a:xfrm>
        </p:grpSpPr>
        <p:pic>
          <p:nvPicPr>
            <p:cNvPr id="39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Rectangle 39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498600" y="8455841"/>
            <a:ext cx="1502611" cy="1541462"/>
            <a:chOff x="0" y="5732379"/>
            <a:chExt cx="1502611" cy="1541462"/>
          </a:xfrm>
        </p:grpSpPr>
        <p:pic>
          <p:nvPicPr>
            <p:cNvPr id="42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Rectangle 42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880274" y="8455841"/>
            <a:ext cx="1502611" cy="1541462"/>
            <a:chOff x="0" y="5732379"/>
            <a:chExt cx="1502611" cy="1541462"/>
          </a:xfrm>
        </p:grpSpPr>
        <p:pic>
          <p:nvPicPr>
            <p:cNvPr id="45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Rectangle 45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258511" y="8455841"/>
            <a:ext cx="1502611" cy="1541462"/>
            <a:chOff x="0" y="5732379"/>
            <a:chExt cx="1502611" cy="1541462"/>
          </a:xfrm>
        </p:grpSpPr>
        <p:pic>
          <p:nvPicPr>
            <p:cNvPr id="4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Rectangle 48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4258511" y="4221399"/>
            <a:ext cx="1502611" cy="1541462"/>
            <a:chOff x="0" y="5732379"/>
            <a:chExt cx="1502611" cy="1541462"/>
          </a:xfrm>
        </p:grpSpPr>
        <p:pic>
          <p:nvPicPr>
            <p:cNvPr id="51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2" name="Rectangle 51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x3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2889103" y="2833260"/>
            <a:ext cx="1502611" cy="1541462"/>
            <a:chOff x="0" y="5732379"/>
            <a:chExt cx="1502611" cy="1541462"/>
          </a:xfrm>
        </p:grpSpPr>
        <p:pic>
          <p:nvPicPr>
            <p:cNvPr id="5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5" name="Rectangle 54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x3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56" name="Group 55"/>
          <p:cNvGrpSpPr/>
          <p:nvPr/>
        </p:nvGrpSpPr>
        <p:grpSpPr>
          <a:xfrm>
            <a:off x="4261325" y="2833580"/>
            <a:ext cx="1502611" cy="1541462"/>
            <a:chOff x="0" y="5732379"/>
            <a:chExt cx="1502611" cy="1541462"/>
          </a:xfrm>
        </p:grpSpPr>
        <p:pic>
          <p:nvPicPr>
            <p:cNvPr id="57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58" name="Rectangle 57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x3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489659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114300" y="5681579"/>
            <a:ext cx="1502611" cy="1541462"/>
            <a:chOff x="0" y="5732379"/>
            <a:chExt cx="1502611" cy="1541462"/>
          </a:xfrm>
        </p:grpSpPr>
        <p:pic>
          <p:nvPicPr>
            <p:cNvPr id="1026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" name="Rectangle 12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1498600" y="5681579"/>
            <a:ext cx="1502611" cy="1541462"/>
            <a:chOff x="0" y="5732379"/>
            <a:chExt cx="1502611" cy="1541462"/>
          </a:xfrm>
        </p:grpSpPr>
        <p:pic>
          <p:nvPicPr>
            <p:cNvPr id="15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Rectangle 15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880274" y="5681579"/>
            <a:ext cx="1502611" cy="1541462"/>
            <a:chOff x="0" y="5732379"/>
            <a:chExt cx="1502611" cy="1541462"/>
          </a:xfrm>
        </p:grpSpPr>
        <p:pic>
          <p:nvPicPr>
            <p:cNvPr id="1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" name="Rectangle 18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4258511" y="5681579"/>
            <a:ext cx="1502611" cy="1541462"/>
            <a:chOff x="0" y="5732379"/>
            <a:chExt cx="1502611" cy="1541462"/>
          </a:xfrm>
        </p:grpSpPr>
        <p:pic>
          <p:nvPicPr>
            <p:cNvPr id="21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" name="Rectangle 21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14300" y="7087760"/>
            <a:ext cx="1502611" cy="1541462"/>
            <a:chOff x="0" y="5732379"/>
            <a:chExt cx="1502611" cy="1541462"/>
          </a:xfrm>
        </p:grpSpPr>
        <p:pic>
          <p:nvPicPr>
            <p:cNvPr id="27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8" name="Rectangle 27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1498600" y="7087760"/>
            <a:ext cx="1502611" cy="1541462"/>
            <a:chOff x="0" y="5732379"/>
            <a:chExt cx="1502611" cy="1541462"/>
          </a:xfrm>
        </p:grpSpPr>
        <p:pic>
          <p:nvPicPr>
            <p:cNvPr id="30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1" name="Rectangle 30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2880274" y="7087760"/>
            <a:ext cx="1502611" cy="1541462"/>
            <a:chOff x="0" y="5732379"/>
            <a:chExt cx="1502611" cy="1541462"/>
          </a:xfrm>
        </p:grpSpPr>
        <p:pic>
          <p:nvPicPr>
            <p:cNvPr id="3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4" name="Rectangle 33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4258511" y="7087760"/>
            <a:ext cx="1502611" cy="1541462"/>
            <a:chOff x="0" y="5732379"/>
            <a:chExt cx="1502611" cy="1541462"/>
          </a:xfrm>
        </p:grpSpPr>
        <p:pic>
          <p:nvPicPr>
            <p:cNvPr id="36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" name="Rectangle 36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114300" y="8493941"/>
            <a:ext cx="1502611" cy="1541462"/>
            <a:chOff x="0" y="5732379"/>
            <a:chExt cx="1502611" cy="1541462"/>
          </a:xfrm>
        </p:grpSpPr>
        <p:pic>
          <p:nvPicPr>
            <p:cNvPr id="39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0" name="Rectangle 39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1498600" y="8493941"/>
            <a:ext cx="1502611" cy="1541462"/>
            <a:chOff x="0" y="5732379"/>
            <a:chExt cx="1502611" cy="1541462"/>
          </a:xfrm>
        </p:grpSpPr>
        <p:pic>
          <p:nvPicPr>
            <p:cNvPr id="42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Rectangle 42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44" name="Group 43"/>
          <p:cNvGrpSpPr/>
          <p:nvPr/>
        </p:nvGrpSpPr>
        <p:grpSpPr>
          <a:xfrm>
            <a:off x="2880274" y="8493941"/>
            <a:ext cx="1502611" cy="1541462"/>
            <a:chOff x="0" y="5732379"/>
            <a:chExt cx="1502611" cy="1541462"/>
          </a:xfrm>
        </p:grpSpPr>
        <p:pic>
          <p:nvPicPr>
            <p:cNvPr id="45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6" name="Rectangle 45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4258511" y="8493941"/>
            <a:ext cx="1502611" cy="1541462"/>
            <a:chOff x="0" y="5732379"/>
            <a:chExt cx="1502611" cy="1541462"/>
          </a:xfrm>
        </p:grpSpPr>
        <p:pic>
          <p:nvPicPr>
            <p:cNvPr id="4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Rectangle 48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14300" y="1477879"/>
            <a:ext cx="1502611" cy="1541462"/>
            <a:chOff x="0" y="5732379"/>
            <a:chExt cx="1502611" cy="1541462"/>
          </a:xfrm>
        </p:grpSpPr>
        <p:pic>
          <p:nvPicPr>
            <p:cNvPr id="60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1" name="Rectangle 60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2" name="Group 61"/>
          <p:cNvGrpSpPr/>
          <p:nvPr/>
        </p:nvGrpSpPr>
        <p:grpSpPr>
          <a:xfrm>
            <a:off x="1498600" y="1477879"/>
            <a:ext cx="1502611" cy="1541462"/>
            <a:chOff x="0" y="5732379"/>
            <a:chExt cx="1502611" cy="1541462"/>
          </a:xfrm>
        </p:grpSpPr>
        <p:pic>
          <p:nvPicPr>
            <p:cNvPr id="6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4" name="Rectangle 63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5" name="Group 64"/>
          <p:cNvGrpSpPr/>
          <p:nvPr/>
        </p:nvGrpSpPr>
        <p:grpSpPr>
          <a:xfrm>
            <a:off x="2880274" y="1477879"/>
            <a:ext cx="1502611" cy="1541462"/>
            <a:chOff x="0" y="5732379"/>
            <a:chExt cx="1502611" cy="1541462"/>
          </a:xfrm>
        </p:grpSpPr>
        <p:pic>
          <p:nvPicPr>
            <p:cNvPr id="66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7" name="Rectangle 66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4258511" y="1477879"/>
            <a:ext cx="1502611" cy="1541462"/>
            <a:chOff x="0" y="5732379"/>
            <a:chExt cx="1502611" cy="1541462"/>
          </a:xfrm>
        </p:grpSpPr>
        <p:pic>
          <p:nvPicPr>
            <p:cNvPr id="69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0" name="Rectangle 69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114300" y="2884060"/>
            <a:ext cx="1502611" cy="1541462"/>
            <a:chOff x="0" y="5732379"/>
            <a:chExt cx="1502611" cy="1541462"/>
          </a:xfrm>
        </p:grpSpPr>
        <p:pic>
          <p:nvPicPr>
            <p:cNvPr id="72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3" name="Rectangle 72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1498600" y="2884060"/>
            <a:ext cx="1502611" cy="1541462"/>
            <a:chOff x="0" y="5732379"/>
            <a:chExt cx="1502611" cy="1541462"/>
          </a:xfrm>
        </p:grpSpPr>
        <p:pic>
          <p:nvPicPr>
            <p:cNvPr id="75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6" name="Rectangle 75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2880274" y="2884060"/>
            <a:ext cx="1502611" cy="1541462"/>
            <a:chOff x="0" y="5732379"/>
            <a:chExt cx="1502611" cy="1541462"/>
          </a:xfrm>
        </p:grpSpPr>
        <p:pic>
          <p:nvPicPr>
            <p:cNvPr id="78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9" name="Rectangle 78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4258511" y="2884060"/>
            <a:ext cx="1502611" cy="1541462"/>
            <a:chOff x="0" y="5732379"/>
            <a:chExt cx="1502611" cy="1541462"/>
          </a:xfrm>
        </p:grpSpPr>
        <p:pic>
          <p:nvPicPr>
            <p:cNvPr id="81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2" name="Rectangle 81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114300" y="4290241"/>
            <a:ext cx="1502611" cy="1541462"/>
            <a:chOff x="0" y="5732379"/>
            <a:chExt cx="1502611" cy="1541462"/>
          </a:xfrm>
        </p:grpSpPr>
        <p:pic>
          <p:nvPicPr>
            <p:cNvPr id="84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5" name="Rectangle 84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1498600" y="4290241"/>
            <a:ext cx="1502611" cy="1541462"/>
            <a:chOff x="0" y="5732379"/>
            <a:chExt cx="1502611" cy="1541462"/>
          </a:xfrm>
        </p:grpSpPr>
        <p:pic>
          <p:nvPicPr>
            <p:cNvPr id="87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8" name="Rectangle 87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89" name="Group 88"/>
          <p:cNvGrpSpPr/>
          <p:nvPr/>
        </p:nvGrpSpPr>
        <p:grpSpPr>
          <a:xfrm>
            <a:off x="2880274" y="4290241"/>
            <a:ext cx="1502611" cy="1541462"/>
            <a:chOff x="0" y="5732379"/>
            <a:chExt cx="1502611" cy="1541462"/>
          </a:xfrm>
        </p:grpSpPr>
        <p:pic>
          <p:nvPicPr>
            <p:cNvPr id="90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1" name="Rectangle 90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4258511" y="4290241"/>
            <a:ext cx="1502611" cy="1541462"/>
            <a:chOff x="0" y="5732379"/>
            <a:chExt cx="1502611" cy="1541462"/>
          </a:xfrm>
        </p:grpSpPr>
        <p:pic>
          <p:nvPicPr>
            <p:cNvPr id="93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4" name="Rectangle 93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95" name="Group 94"/>
          <p:cNvGrpSpPr/>
          <p:nvPr/>
        </p:nvGrpSpPr>
        <p:grpSpPr>
          <a:xfrm>
            <a:off x="114300" y="51974"/>
            <a:ext cx="1502611" cy="1541462"/>
            <a:chOff x="0" y="5732379"/>
            <a:chExt cx="1502611" cy="1541462"/>
          </a:xfrm>
        </p:grpSpPr>
        <p:pic>
          <p:nvPicPr>
            <p:cNvPr id="96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97" name="Rectangle 96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98" name="Group 97"/>
          <p:cNvGrpSpPr/>
          <p:nvPr/>
        </p:nvGrpSpPr>
        <p:grpSpPr>
          <a:xfrm>
            <a:off x="1498600" y="51974"/>
            <a:ext cx="1502611" cy="1541462"/>
            <a:chOff x="0" y="5732379"/>
            <a:chExt cx="1502611" cy="1541462"/>
          </a:xfrm>
        </p:grpSpPr>
        <p:pic>
          <p:nvPicPr>
            <p:cNvPr id="99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0" name="Rectangle 99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2880274" y="51974"/>
            <a:ext cx="1502611" cy="1541462"/>
            <a:chOff x="0" y="5732379"/>
            <a:chExt cx="1502611" cy="1541462"/>
          </a:xfrm>
        </p:grpSpPr>
        <p:pic>
          <p:nvPicPr>
            <p:cNvPr id="102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3" name="Rectangle 102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258511" y="51974"/>
            <a:ext cx="1502611" cy="1541462"/>
            <a:chOff x="0" y="5732379"/>
            <a:chExt cx="1502611" cy="1541462"/>
          </a:xfrm>
        </p:grpSpPr>
        <p:pic>
          <p:nvPicPr>
            <p:cNvPr id="105" name="Picture 2" descr="Related image"/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6" name="Rectangle 105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83490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4" name="Picture 26" descr="Image result for gold scepter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98586" y="2931527"/>
            <a:ext cx="1133475" cy="1133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2" name="Picture 24" descr="Image result for gold crow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3184" y="2843588"/>
            <a:ext cx="1212605" cy="12126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70" name="Picture 22" descr="Related imag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5690" y="2999358"/>
            <a:ext cx="1637494" cy="963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8" name="Picture 20" descr="Image result for gold utensil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67" y="2795174"/>
            <a:ext cx="1155190" cy="13094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6" name="Picture 18" descr="Image result for gold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34876" y="1678697"/>
            <a:ext cx="917309" cy="9173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4" name="Picture 16" descr="Image result for gold earrings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276" y="1459681"/>
            <a:ext cx="835493" cy="12993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Image result for gold bar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4800" y="1542873"/>
            <a:ext cx="1231523" cy="1133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Image result for gold eg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100" y="1791645"/>
            <a:ext cx="990090" cy="794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Image result for gold ri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7324" y="286114"/>
            <a:ext cx="954861" cy="95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gold statue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5789" y="139683"/>
            <a:ext cx="1210469" cy="1210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Image result for gold jewelry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30093" y="275018"/>
            <a:ext cx="939800" cy="93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age result for gold jewelry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772" y="260730"/>
            <a:ext cx="1275518" cy="954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7" name="Rectangle 96"/>
          <p:cNvSpPr/>
          <p:nvPr/>
        </p:nvSpPr>
        <p:spPr>
          <a:xfrm>
            <a:off x="127000" y="519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1508031" y="519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2889062" y="519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282793" y="519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1" name="Rectangle 110"/>
          <p:cNvSpPr/>
          <p:nvPr/>
        </p:nvSpPr>
        <p:spPr>
          <a:xfrm>
            <a:off x="123731" y="14235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2" name="Rectangle 111"/>
          <p:cNvSpPr/>
          <p:nvPr/>
        </p:nvSpPr>
        <p:spPr>
          <a:xfrm>
            <a:off x="1504762" y="14235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3" name="Rectangle 112"/>
          <p:cNvSpPr/>
          <p:nvPr/>
        </p:nvSpPr>
        <p:spPr>
          <a:xfrm>
            <a:off x="2885793" y="14235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4279524" y="14235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5" name="Rectangle 114"/>
          <p:cNvSpPr/>
          <p:nvPr/>
        </p:nvSpPr>
        <p:spPr>
          <a:xfrm>
            <a:off x="133162" y="27951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6" name="Rectangle 115"/>
          <p:cNvSpPr/>
          <p:nvPr/>
        </p:nvSpPr>
        <p:spPr>
          <a:xfrm>
            <a:off x="1514193" y="27951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7" name="Rectangle 116"/>
          <p:cNvSpPr/>
          <p:nvPr/>
        </p:nvSpPr>
        <p:spPr>
          <a:xfrm>
            <a:off x="2895224" y="27951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118" name="Rectangle 117"/>
          <p:cNvSpPr/>
          <p:nvPr/>
        </p:nvSpPr>
        <p:spPr>
          <a:xfrm>
            <a:off x="4288955" y="2795174"/>
            <a:ext cx="1371600" cy="1371600"/>
          </a:xfrm>
          <a:prstGeom prst="rect">
            <a:avLst/>
          </a:prstGeom>
          <a:noFill/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smtClean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rPr>
              <a:t>Gold</a:t>
            </a:r>
            <a:endParaRPr lang="en-US" sz="3200" b="1" dirty="0">
              <a:ln>
                <a:solidFill>
                  <a:schemeClr val="accent1"/>
                </a:solidFill>
              </a:ln>
              <a:solidFill>
                <a:schemeClr val="bg1"/>
              </a:solidFill>
            </a:endParaRPr>
          </a:p>
        </p:txBody>
      </p:sp>
      <p:grpSp>
        <p:nvGrpSpPr>
          <p:cNvPr id="123" name="Group 122"/>
          <p:cNvGrpSpPr/>
          <p:nvPr/>
        </p:nvGrpSpPr>
        <p:grpSpPr>
          <a:xfrm>
            <a:off x="114300" y="5643479"/>
            <a:ext cx="1502611" cy="1541462"/>
            <a:chOff x="0" y="5732379"/>
            <a:chExt cx="1502611" cy="1541462"/>
          </a:xfrm>
        </p:grpSpPr>
        <p:pic>
          <p:nvPicPr>
            <p:cNvPr id="124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5" name="Rectangle 124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1498600" y="5643479"/>
            <a:ext cx="1502611" cy="1541462"/>
            <a:chOff x="0" y="5732379"/>
            <a:chExt cx="1502611" cy="1541462"/>
          </a:xfrm>
        </p:grpSpPr>
        <p:pic>
          <p:nvPicPr>
            <p:cNvPr id="127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8" name="Rectangle 127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29" name="Group 128"/>
          <p:cNvGrpSpPr/>
          <p:nvPr/>
        </p:nvGrpSpPr>
        <p:grpSpPr>
          <a:xfrm>
            <a:off x="2880274" y="5643479"/>
            <a:ext cx="1502611" cy="1541462"/>
            <a:chOff x="0" y="5732379"/>
            <a:chExt cx="1502611" cy="1541462"/>
          </a:xfrm>
        </p:grpSpPr>
        <p:pic>
          <p:nvPicPr>
            <p:cNvPr id="130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1" name="Rectangle 130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32" name="Group 131"/>
          <p:cNvGrpSpPr/>
          <p:nvPr/>
        </p:nvGrpSpPr>
        <p:grpSpPr>
          <a:xfrm>
            <a:off x="4258511" y="5643479"/>
            <a:ext cx="1502611" cy="1541462"/>
            <a:chOff x="0" y="5732379"/>
            <a:chExt cx="1502611" cy="1541462"/>
          </a:xfrm>
        </p:grpSpPr>
        <p:pic>
          <p:nvPicPr>
            <p:cNvPr id="133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4" name="Rectangle 133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14300" y="7049660"/>
            <a:ext cx="1502611" cy="1541462"/>
            <a:chOff x="0" y="5732379"/>
            <a:chExt cx="1502611" cy="1541462"/>
          </a:xfrm>
        </p:grpSpPr>
        <p:pic>
          <p:nvPicPr>
            <p:cNvPr id="136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37" name="Rectangle 136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38" name="Group 137"/>
          <p:cNvGrpSpPr/>
          <p:nvPr/>
        </p:nvGrpSpPr>
        <p:grpSpPr>
          <a:xfrm>
            <a:off x="1498600" y="7049660"/>
            <a:ext cx="1502611" cy="1541462"/>
            <a:chOff x="0" y="5732379"/>
            <a:chExt cx="1502611" cy="1541462"/>
          </a:xfrm>
        </p:grpSpPr>
        <p:pic>
          <p:nvPicPr>
            <p:cNvPr id="139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0" name="Rectangle 139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2880274" y="7049660"/>
            <a:ext cx="1502611" cy="1541462"/>
            <a:chOff x="0" y="5732379"/>
            <a:chExt cx="1502611" cy="1541462"/>
          </a:xfrm>
        </p:grpSpPr>
        <p:pic>
          <p:nvPicPr>
            <p:cNvPr id="142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3" name="Rectangle 142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44" name="Group 143"/>
          <p:cNvGrpSpPr/>
          <p:nvPr/>
        </p:nvGrpSpPr>
        <p:grpSpPr>
          <a:xfrm>
            <a:off x="4258511" y="7049660"/>
            <a:ext cx="1502611" cy="1541462"/>
            <a:chOff x="0" y="5732379"/>
            <a:chExt cx="1502611" cy="1541462"/>
          </a:xfrm>
        </p:grpSpPr>
        <p:pic>
          <p:nvPicPr>
            <p:cNvPr id="145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6" name="Rectangle 145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114300" y="8455841"/>
            <a:ext cx="1502611" cy="1541462"/>
            <a:chOff x="0" y="5732379"/>
            <a:chExt cx="1502611" cy="1541462"/>
          </a:xfrm>
        </p:grpSpPr>
        <p:pic>
          <p:nvPicPr>
            <p:cNvPr id="148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49" name="Rectangle 148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50" name="Group 149"/>
          <p:cNvGrpSpPr/>
          <p:nvPr/>
        </p:nvGrpSpPr>
        <p:grpSpPr>
          <a:xfrm>
            <a:off x="1498600" y="8455841"/>
            <a:ext cx="1502611" cy="1541462"/>
            <a:chOff x="0" y="5732379"/>
            <a:chExt cx="1502611" cy="1541462"/>
          </a:xfrm>
        </p:grpSpPr>
        <p:pic>
          <p:nvPicPr>
            <p:cNvPr id="151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2" name="Rectangle 151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53" name="Group 152"/>
          <p:cNvGrpSpPr/>
          <p:nvPr/>
        </p:nvGrpSpPr>
        <p:grpSpPr>
          <a:xfrm>
            <a:off x="2880274" y="8455841"/>
            <a:ext cx="1502611" cy="1541462"/>
            <a:chOff x="0" y="5732379"/>
            <a:chExt cx="1502611" cy="1541462"/>
          </a:xfrm>
        </p:grpSpPr>
        <p:pic>
          <p:nvPicPr>
            <p:cNvPr id="154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5" name="Rectangle 154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  <p:grpSp>
        <p:nvGrpSpPr>
          <p:cNvPr id="156" name="Group 155"/>
          <p:cNvGrpSpPr/>
          <p:nvPr/>
        </p:nvGrpSpPr>
        <p:grpSpPr>
          <a:xfrm>
            <a:off x="4258511" y="8455841"/>
            <a:ext cx="1502611" cy="1541462"/>
            <a:chOff x="0" y="5732379"/>
            <a:chExt cx="1502611" cy="1541462"/>
          </a:xfrm>
        </p:grpSpPr>
        <p:pic>
          <p:nvPicPr>
            <p:cNvPr id="157" name="Picture 2" descr="Related image"/>
            <p:cNvPicPr>
              <a:picLocks noChangeAspect="1" noChangeArrowheads="1"/>
            </p:cNvPicPr>
            <p:nvPr/>
          </p:nvPicPr>
          <p:blipFill>
            <a:blip r:embed="rId1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8772757">
              <a:off x="63500" y="5834730"/>
              <a:ext cx="1439111" cy="143911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8" name="Rectangle 157"/>
            <p:cNvSpPr/>
            <p:nvPr/>
          </p:nvSpPr>
          <p:spPr>
            <a:xfrm>
              <a:off x="0" y="5732379"/>
              <a:ext cx="1371600" cy="1371600"/>
            </a:xfrm>
            <a:prstGeom prst="rect">
              <a:avLst/>
            </a:prstGeom>
            <a:noFill/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Food</a:t>
              </a:r>
            </a:p>
            <a:p>
              <a:pPr algn="ctr"/>
              <a:r>
                <a:rPr lang="en-US" sz="3200" b="1" dirty="0" smtClean="0">
                  <a:ln>
                    <a:solidFill>
                      <a:schemeClr val="accent1"/>
                    </a:solidFill>
                  </a:ln>
                  <a:solidFill>
                    <a:schemeClr val="bg1"/>
                  </a:solidFill>
                </a:rPr>
                <a:t>x2</a:t>
              </a:r>
              <a:endParaRPr lang="en-US" sz="3200" b="1" dirty="0">
                <a:ln>
                  <a:solidFill>
                    <a:schemeClr val="accent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9967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</TotalTime>
  <Words>530</Words>
  <Application>Microsoft Office PowerPoint</Application>
  <PresentationFormat>A4 Paper (210x297 mm)</PresentationFormat>
  <Paragraphs>173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Moore</dc:creator>
  <cp:lastModifiedBy>Tippy</cp:lastModifiedBy>
  <cp:revision>11</cp:revision>
  <dcterms:created xsi:type="dcterms:W3CDTF">2019-07-04T07:07:38Z</dcterms:created>
  <dcterms:modified xsi:type="dcterms:W3CDTF">2019-07-07T13:38:50Z</dcterms:modified>
</cp:coreProperties>
</file>