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68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63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8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02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66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63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60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38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36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6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497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162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E53E-7FA4-4B90-98E3-B99D64751F4B}" type="datetimeFigureOut">
              <a:rPr lang="ko-KR" altLang="en-US" smtClean="0"/>
              <a:t>2018-04-03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BBDE-9EFF-477D-919A-07C70D598A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69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6456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Gangwon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6456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Gangwon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806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Gangwon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504728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Hwanghae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06078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Hwanghae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06078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Hwanghae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953000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Chuncheong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953000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Chuncheong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53000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Chuncheong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401272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Hamgyong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401272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Hamgyong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401272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Hamgyong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4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6456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Jeolla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6456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Jeolla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6456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Jeolla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504728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Gyeongsang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04728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Gyeongsang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04728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Gyeongsang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953000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Jeju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953000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Jeju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53000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Jeju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401272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rgbClr val="7030A0"/>
                </a:solidFill>
              </a:rPr>
              <a:t>Zombies</a:t>
            </a:r>
            <a:endParaRPr lang="ko-KR" altLang="en-US" sz="2400" dirty="0">
              <a:solidFill>
                <a:srgbClr val="7030A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401272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rgbClr val="7030A0"/>
                </a:solidFill>
              </a:rPr>
              <a:t>Zombies </a:t>
            </a:r>
            <a:endParaRPr lang="ko-KR" altLang="en-US" sz="2400" dirty="0">
              <a:solidFill>
                <a:srgbClr val="7030A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401272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solidFill>
                  <a:srgbClr val="7030A0"/>
                </a:solidFill>
              </a:rPr>
              <a:t>Zombies</a:t>
            </a:r>
            <a:endParaRPr lang="ko-KR" alt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4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6456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Gyeonggi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6456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Gyeonggi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6456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Gyeonggi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504728" y="40770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FF0000"/>
                </a:solidFill>
              </a:rPr>
              <a:t>Pyongan</a:t>
            </a:r>
            <a:r>
              <a:rPr lang="en-US" altLang="ko-KR" sz="2400" dirty="0" smtClean="0">
                <a:solidFill>
                  <a:srgbClr val="FF0000"/>
                </a:solidFill>
              </a:rPr>
              <a:t>-do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04728" y="4766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rgbClr val="0070C0"/>
                </a:solidFill>
              </a:rPr>
              <a:t>Pyongan</a:t>
            </a:r>
            <a:r>
              <a:rPr lang="en-US" altLang="ko-KR" sz="2400" dirty="0" smtClean="0">
                <a:solidFill>
                  <a:srgbClr val="0070C0"/>
                </a:solidFill>
              </a:rPr>
              <a:t>-do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04728" y="2276872"/>
            <a:ext cx="2376264" cy="1728192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</a:rPr>
              <a:t>Pyongan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</a:rPr>
              <a:t>-do</a:t>
            </a:r>
            <a:endParaRPr lang="ko-KR" alt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" name="Picture 2" descr="Related imag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CFDF5"/>
              </a:clrFrom>
              <a:clrTo>
                <a:srgbClr val="BCFD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56" y="15573"/>
            <a:ext cx="4306353" cy="670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1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A4 용지(210x297mm)</PresentationFormat>
  <Paragraphs>30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cp:lastPrinted>2018-04-03T03:38:17Z</cp:lastPrinted>
  <dcterms:created xsi:type="dcterms:W3CDTF">2018-04-02T05:28:57Z</dcterms:created>
  <dcterms:modified xsi:type="dcterms:W3CDTF">2018-04-03T03:38:22Z</dcterms:modified>
</cp:coreProperties>
</file>