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4" r:id="rId4"/>
    <p:sldId id="267" r:id="rId5"/>
    <p:sldId id="265" r:id="rId6"/>
    <p:sldId id="259" r:id="rId7"/>
    <p:sldId id="261" r:id="rId8"/>
    <p:sldId id="262" r:id="rId9"/>
    <p:sldId id="263" r:id="rId10"/>
    <p:sldId id="269" r:id="rId11"/>
    <p:sldId id="257" r:id="rId12"/>
    <p:sldId id="268" r:id="rId13"/>
    <p:sldId id="266" r:id="rId14"/>
    <p:sldId id="270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1C7FA-3F97-4B18-9C65-5E83989A6371}" type="datetimeFigureOut">
              <a:rPr lang="ko-KR" altLang="en-US" smtClean="0"/>
              <a:t>2019-07-08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08ACE-785B-46FD-97FD-41CBFDF6D8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198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08ACE-785B-46FD-97FD-41CBFDF6D8E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669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4671-AF9A-4FA1-9CF0-5EB646C8CB53}" type="datetimeFigureOut">
              <a:rPr lang="ko-KR" altLang="en-US" smtClean="0"/>
              <a:t>2019-07-08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7BA9-267C-4374-8118-A4A86E946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273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4671-AF9A-4FA1-9CF0-5EB646C8CB53}" type="datetimeFigureOut">
              <a:rPr lang="ko-KR" altLang="en-US" smtClean="0"/>
              <a:t>2019-07-08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7BA9-267C-4374-8118-A4A86E946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50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4671-AF9A-4FA1-9CF0-5EB646C8CB53}" type="datetimeFigureOut">
              <a:rPr lang="ko-KR" altLang="en-US" smtClean="0"/>
              <a:t>2019-07-08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7BA9-267C-4374-8118-A4A86E946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114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4671-AF9A-4FA1-9CF0-5EB646C8CB53}" type="datetimeFigureOut">
              <a:rPr lang="ko-KR" altLang="en-US" smtClean="0"/>
              <a:t>2019-07-08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7BA9-267C-4374-8118-A4A86E946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60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4671-AF9A-4FA1-9CF0-5EB646C8CB53}" type="datetimeFigureOut">
              <a:rPr lang="ko-KR" altLang="en-US" smtClean="0"/>
              <a:t>2019-07-08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7BA9-267C-4374-8118-A4A86E946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74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4671-AF9A-4FA1-9CF0-5EB646C8CB53}" type="datetimeFigureOut">
              <a:rPr lang="ko-KR" altLang="en-US" smtClean="0"/>
              <a:t>2019-07-08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7BA9-267C-4374-8118-A4A86E946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35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4671-AF9A-4FA1-9CF0-5EB646C8CB53}" type="datetimeFigureOut">
              <a:rPr lang="ko-KR" altLang="en-US" smtClean="0"/>
              <a:t>2019-07-08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7BA9-267C-4374-8118-A4A86E946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194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4671-AF9A-4FA1-9CF0-5EB646C8CB53}" type="datetimeFigureOut">
              <a:rPr lang="ko-KR" altLang="en-US" smtClean="0"/>
              <a:t>2019-07-08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7BA9-267C-4374-8118-A4A86E946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175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4671-AF9A-4FA1-9CF0-5EB646C8CB53}" type="datetimeFigureOut">
              <a:rPr lang="ko-KR" altLang="en-US" smtClean="0"/>
              <a:t>2019-07-08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7BA9-267C-4374-8118-A4A86E946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13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4671-AF9A-4FA1-9CF0-5EB646C8CB53}" type="datetimeFigureOut">
              <a:rPr lang="ko-KR" altLang="en-US" smtClean="0"/>
              <a:t>2019-07-08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7BA9-267C-4374-8118-A4A86E946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085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4671-AF9A-4FA1-9CF0-5EB646C8CB53}" type="datetimeFigureOut">
              <a:rPr lang="ko-KR" altLang="en-US" smtClean="0"/>
              <a:t>2019-07-08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7BA9-267C-4374-8118-A4A86E946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540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C4671-AF9A-4FA1-9CF0-5EB646C8CB53}" type="datetimeFigureOut">
              <a:rPr lang="ko-KR" altLang="en-US" smtClean="0"/>
              <a:t>2019-07-08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D7BA9-267C-4374-8118-A4A86E946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32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/>
          <a:lstStyle/>
          <a:p>
            <a:r>
              <a:rPr lang="en-US" altLang="ko-KR" dirty="0"/>
              <a:t>Z</a:t>
            </a:r>
            <a:r>
              <a:rPr lang="en-US" altLang="ko-KR" dirty="0" smtClean="0"/>
              <a:t>ombie </a:t>
            </a:r>
            <a:r>
              <a:rPr lang="en-US" altLang="ko-KR" dirty="0"/>
              <a:t>P</a:t>
            </a:r>
            <a:r>
              <a:rPr lang="en-US" altLang="ko-KR" dirty="0" smtClean="0"/>
              <a:t>andemic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5117"/>
            <a:ext cx="9144000" cy="288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29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Choose a Game Mode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Easy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a player can kill any type of zombie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Hard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players may only kill zombies 	according to their cards (see below) 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2483768" y="4066856"/>
            <a:ext cx="1656184" cy="2458488"/>
            <a:chOff x="332656" y="3584848"/>
            <a:chExt cx="2088232" cy="2880320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332656" y="3584848"/>
              <a:ext cx="2088232" cy="2880320"/>
            </a:xfrm>
            <a:prstGeom prst="roundRect">
              <a:avLst/>
            </a:prstGeom>
            <a:effectLst>
              <a:outerShdw blurRad="266700" dist="38100" dir="2700000" sx="103000" sy="103000" algn="tl" rotWithShape="0">
                <a:prstClr val="black">
                  <a:alpha val="32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" name="Picture 7" descr="Image result for zombie hunter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64" y="3584848"/>
              <a:ext cx="2016224" cy="288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그룹 6"/>
            <p:cNvGrpSpPr/>
            <p:nvPr/>
          </p:nvGrpSpPr>
          <p:grpSpPr>
            <a:xfrm>
              <a:off x="1649006" y="5601072"/>
              <a:ext cx="699873" cy="677593"/>
              <a:chOff x="44624" y="56456"/>
              <a:chExt cx="1080000" cy="1080000"/>
            </a:xfrm>
          </p:grpSpPr>
          <p:sp>
            <p:nvSpPr>
              <p:cNvPr id="8" name="타원 7"/>
              <p:cNvSpPr/>
              <p:nvPr/>
            </p:nvSpPr>
            <p:spPr>
              <a:xfrm>
                <a:off x="44624" y="56456"/>
                <a:ext cx="1080000" cy="1080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" name="타원 8"/>
              <p:cNvSpPr/>
              <p:nvPr/>
            </p:nvSpPr>
            <p:spPr>
              <a:xfrm>
                <a:off x="134624" y="146456"/>
                <a:ext cx="900000" cy="90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32" y="86726"/>
                <a:ext cx="1027584" cy="1017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그룹 10"/>
            <p:cNvGrpSpPr/>
            <p:nvPr/>
          </p:nvGrpSpPr>
          <p:grpSpPr>
            <a:xfrm>
              <a:off x="404664" y="5601072"/>
              <a:ext cx="699873" cy="677593"/>
              <a:chOff x="2413462" y="69426"/>
              <a:chExt cx="1080000" cy="1080000"/>
            </a:xfrm>
          </p:grpSpPr>
          <p:sp>
            <p:nvSpPr>
              <p:cNvPr id="12" name="타원 11"/>
              <p:cNvSpPr/>
              <p:nvPr/>
            </p:nvSpPr>
            <p:spPr>
              <a:xfrm>
                <a:off x="2413462" y="69426"/>
                <a:ext cx="1080000" cy="1080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2503462" y="159426"/>
                <a:ext cx="900000" cy="90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9670" y="99696"/>
                <a:ext cx="1027584" cy="1017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5" name="원형 화살표 14"/>
          <p:cNvSpPr/>
          <p:nvPr/>
        </p:nvSpPr>
        <p:spPr>
          <a:xfrm rot="21169052">
            <a:off x="2666942" y="4961373"/>
            <a:ext cx="2338422" cy="1423370"/>
          </a:xfrm>
          <a:prstGeom prst="circularArrow">
            <a:avLst>
              <a:gd name="adj1" fmla="val 4540"/>
              <a:gd name="adj2" fmla="val 852748"/>
              <a:gd name="adj3" fmla="val 20348045"/>
              <a:gd name="adj4" fmla="val 10800000"/>
              <a:gd name="adj5" fmla="val 1366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원형 화살표 16"/>
          <p:cNvSpPr/>
          <p:nvPr/>
        </p:nvSpPr>
        <p:spPr>
          <a:xfrm rot="20474458" flipV="1">
            <a:off x="3609238" y="5471438"/>
            <a:ext cx="1487354" cy="1423370"/>
          </a:xfrm>
          <a:prstGeom prst="circularArrow">
            <a:avLst>
              <a:gd name="adj1" fmla="val 4540"/>
              <a:gd name="adj2" fmla="val 852748"/>
              <a:gd name="adj3" fmla="val 20348045"/>
              <a:gd name="adj4" fmla="val 10800000"/>
              <a:gd name="adj5" fmla="val 136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내용 개체 틀 2"/>
          <p:cNvSpPr txBox="1">
            <a:spLocks/>
          </p:cNvSpPr>
          <p:nvPr/>
        </p:nvSpPr>
        <p:spPr>
          <a:xfrm>
            <a:off x="4283968" y="5597465"/>
            <a:ext cx="5004048" cy="380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</a:rPr>
              <a:t>This player can only kill green and blue zombies.  </a:t>
            </a:r>
          </a:p>
          <a:p>
            <a:pPr lvl="1"/>
            <a:endParaRPr lang="ko-KR" alt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30" y="4437112"/>
            <a:ext cx="1523969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6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CFDF5"/>
              </a:clrFrom>
              <a:clrTo>
                <a:srgbClr val="BCFD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70" y="1052736"/>
            <a:ext cx="3730289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위쪽/아래쪽 화살표 2"/>
          <p:cNvSpPr/>
          <p:nvPr/>
        </p:nvSpPr>
        <p:spPr>
          <a:xfrm rot="362323">
            <a:off x="4353984" y="6311226"/>
            <a:ext cx="45719" cy="18002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355020" y="6263734"/>
            <a:ext cx="3609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solidFill>
                  <a:srgbClr val="0070C0"/>
                </a:solidFill>
              </a:rPr>
              <a:t>+1</a:t>
            </a:r>
            <a:endParaRPr lang="ko-KR" altLang="en-US" sz="1100" dirty="0">
              <a:solidFill>
                <a:srgbClr val="0070C0"/>
              </a:solidFill>
            </a:endParaRPr>
          </a:p>
        </p:txBody>
      </p:sp>
      <p:sp>
        <p:nvSpPr>
          <p:cNvPr id="2" name="순서도: 대체 처리 1">
            <a:hlinkClick r:id="rId3" action="ppaction://hlinksldjump"/>
          </p:cNvPr>
          <p:cNvSpPr/>
          <p:nvPr/>
        </p:nvSpPr>
        <p:spPr>
          <a:xfrm>
            <a:off x="683568" y="5229200"/>
            <a:ext cx="1224136" cy="504056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WIN</a:t>
            </a:r>
            <a:endParaRPr lang="ko-KR" altLang="en-US" dirty="0"/>
          </a:p>
        </p:txBody>
      </p:sp>
      <p:sp>
        <p:nvSpPr>
          <p:cNvPr id="6" name="순서도: 대체 처리 5">
            <a:hlinkClick r:id="rId4" action="ppaction://hlinksldjump"/>
          </p:cNvPr>
          <p:cNvSpPr/>
          <p:nvPr/>
        </p:nvSpPr>
        <p:spPr>
          <a:xfrm>
            <a:off x="683568" y="6037258"/>
            <a:ext cx="1224136" cy="504056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LOSE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307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Alternate Rules </a:t>
            </a:r>
            <a:endParaRPr lang="ko-KR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There may be up to 5 players at a time in the game.  </a:t>
            </a:r>
          </a:p>
          <a:p>
            <a:endParaRPr lang="en-US" altLang="ko-KR" dirty="0"/>
          </a:p>
          <a:p>
            <a:r>
              <a:rPr lang="en-US" altLang="ko-KR" dirty="0" smtClean="0"/>
              <a:t>However, during the “draw cards” phase, draw as many cards as there are players.  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5" name="Picture 4" descr="Image result for plants vs zombies zombie 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953" y="4581128"/>
            <a:ext cx="955756" cy="21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9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512131"/>
            <a:ext cx="10424104" cy="57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zombie killer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901" y="4129325"/>
            <a:ext cx="5252099" cy="211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-27384"/>
            <a:ext cx="9144000" cy="5395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6245389"/>
            <a:ext cx="9144000" cy="6126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52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4" name="Picture 6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2" y="980728"/>
            <a:ext cx="9108228" cy="511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6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Components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6587712" y="2644834"/>
            <a:ext cx="810166" cy="1144206"/>
            <a:chOff x="6588224" y="3637102"/>
            <a:chExt cx="2088232" cy="2880320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6588224" y="3637102"/>
              <a:ext cx="2088232" cy="28803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1" name="Picture 7" descr="Image result for zombie hunt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3637102"/>
              <a:ext cx="2016224" cy="288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그룹 20"/>
            <p:cNvGrpSpPr/>
            <p:nvPr/>
          </p:nvGrpSpPr>
          <p:grpSpPr>
            <a:xfrm>
              <a:off x="7904574" y="5653326"/>
              <a:ext cx="699873" cy="677593"/>
              <a:chOff x="44624" y="56456"/>
              <a:chExt cx="1080000" cy="1080000"/>
            </a:xfrm>
          </p:grpSpPr>
          <p:sp>
            <p:nvSpPr>
              <p:cNvPr id="22" name="타원 21"/>
              <p:cNvSpPr/>
              <p:nvPr/>
            </p:nvSpPr>
            <p:spPr>
              <a:xfrm>
                <a:off x="44624" y="56456"/>
                <a:ext cx="1080000" cy="1080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" name="타원 22"/>
              <p:cNvSpPr/>
              <p:nvPr/>
            </p:nvSpPr>
            <p:spPr>
              <a:xfrm>
                <a:off x="134624" y="146456"/>
                <a:ext cx="900000" cy="90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24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32" y="86726"/>
                <a:ext cx="1027584" cy="1017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5" name="그룹 24"/>
            <p:cNvGrpSpPr/>
            <p:nvPr/>
          </p:nvGrpSpPr>
          <p:grpSpPr>
            <a:xfrm>
              <a:off x="6660232" y="5653326"/>
              <a:ext cx="699873" cy="677593"/>
              <a:chOff x="2413462" y="69426"/>
              <a:chExt cx="1080000" cy="1080000"/>
            </a:xfrm>
          </p:grpSpPr>
          <p:sp>
            <p:nvSpPr>
              <p:cNvPr id="26" name="타원 25"/>
              <p:cNvSpPr/>
              <p:nvPr/>
            </p:nvSpPr>
            <p:spPr>
              <a:xfrm>
                <a:off x="2413462" y="69426"/>
                <a:ext cx="1080000" cy="1080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" name="타원 26"/>
              <p:cNvSpPr/>
              <p:nvPr/>
            </p:nvSpPr>
            <p:spPr>
              <a:xfrm>
                <a:off x="2503462" y="159426"/>
                <a:ext cx="900000" cy="90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9670" y="99696"/>
                <a:ext cx="1027584" cy="1017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Map projected on magnetic board. </a:t>
            </a:r>
          </a:p>
          <a:p>
            <a:endParaRPr lang="en-US" altLang="ko-KR" dirty="0"/>
          </a:p>
          <a:p>
            <a:r>
              <a:rPr lang="en-US" altLang="ko-KR" dirty="0"/>
              <a:t>3</a:t>
            </a:r>
            <a:r>
              <a:rPr lang="en-US" altLang="ko-KR" dirty="0" smtClean="0"/>
              <a:t> character magnets</a:t>
            </a:r>
          </a:p>
          <a:p>
            <a:endParaRPr lang="en-US" altLang="ko-KR" dirty="0"/>
          </a:p>
          <a:p>
            <a:r>
              <a:rPr lang="en-US" altLang="ko-KR" dirty="0" smtClean="0"/>
              <a:t>Colored magnets (20 of each color - RBG)  </a:t>
            </a:r>
          </a:p>
          <a:p>
            <a:endParaRPr lang="en-US" altLang="ko-KR" dirty="0"/>
          </a:p>
          <a:p>
            <a:r>
              <a:rPr lang="en-US" altLang="ko-KR" dirty="0" smtClean="0"/>
              <a:t>27 Province Cards (+3 zombie</a:t>
            </a:r>
            <a:r>
              <a:rPr lang="ko-KR" altLang="en-US" dirty="0" smtClean="0"/>
              <a:t> </a:t>
            </a:r>
            <a:r>
              <a:rPr lang="en-US" altLang="ko-KR" dirty="0" smtClean="0"/>
              <a:t>cards)</a:t>
            </a:r>
            <a:endParaRPr lang="ko-KR" altLang="en-US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BCFDF5"/>
              </a:clrFrom>
              <a:clrTo>
                <a:srgbClr val="BCFD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30" y="0"/>
            <a:ext cx="1324239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그룹 37"/>
          <p:cNvGrpSpPr/>
          <p:nvPr/>
        </p:nvGrpSpPr>
        <p:grpSpPr>
          <a:xfrm>
            <a:off x="6010552" y="2451179"/>
            <a:ext cx="829868" cy="1144206"/>
            <a:chOff x="8964488" y="324734"/>
            <a:chExt cx="2139013" cy="2880320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8964488" y="324734"/>
              <a:ext cx="2088232" cy="288032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5" descr="Image result for zombie hunter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203" y="324734"/>
              <a:ext cx="2108298" cy="2859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그룹 12"/>
            <p:cNvGrpSpPr/>
            <p:nvPr/>
          </p:nvGrpSpPr>
          <p:grpSpPr>
            <a:xfrm>
              <a:off x="10280839" y="2363351"/>
              <a:ext cx="699873" cy="677593"/>
              <a:chOff x="2413462" y="69426"/>
              <a:chExt cx="1080000" cy="1080000"/>
            </a:xfrm>
          </p:grpSpPr>
          <p:sp>
            <p:nvSpPr>
              <p:cNvPr id="14" name="타원 13"/>
              <p:cNvSpPr/>
              <p:nvPr/>
            </p:nvSpPr>
            <p:spPr>
              <a:xfrm>
                <a:off x="2413462" y="69426"/>
                <a:ext cx="1080000" cy="1080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타원 14"/>
              <p:cNvSpPr/>
              <p:nvPr/>
            </p:nvSpPr>
            <p:spPr>
              <a:xfrm>
                <a:off x="2503462" y="159426"/>
                <a:ext cx="900000" cy="90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9670" y="99696"/>
                <a:ext cx="1027584" cy="1017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7" name="그룹 16"/>
            <p:cNvGrpSpPr/>
            <p:nvPr/>
          </p:nvGrpSpPr>
          <p:grpSpPr>
            <a:xfrm>
              <a:off x="8995203" y="2383445"/>
              <a:ext cx="699873" cy="677593"/>
              <a:chOff x="1250816" y="57334"/>
              <a:chExt cx="1080000" cy="1080000"/>
            </a:xfrm>
          </p:grpSpPr>
          <p:sp>
            <p:nvSpPr>
              <p:cNvPr id="18" name="타원 17"/>
              <p:cNvSpPr/>
              <p:nvPr/>
            </p:nvSpPr>
            <p:spPr>
              <a:xfrm>
                <a:off x="1250816" y="57334"/>
                <a:ext cx="1080000" cy="1080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" name="타원 18"/>
              <p:cNvSpPr/>
              <p:nvPr/>
            </p:nvSpPr>
            <p:spPr>
              <a:xfrm>
                <a:off x="1340816" y="147334"/>
                <a:ext cx="900000" cy="90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7024" y="87604"/>
                <a:ext cx="1027584" cy="1017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39" name="그룹 38"/>
          <p:cNvGrpSpPr/>
          <p:nvPr/>
        </p:nvGrpSpPr>
        <p:grpSpPr>
          <a:xfrm>
            <a:off x="5283642" y="2251720"/>
            <a:ext cx="810166" cy="1144206"/>
            <a:chOff x="6588224" y="324734"/>
            <a:chExt cx="2088232" cy="2880320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6588224" y="324734"/>
              <a:ext cx="2088232" cy="288032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468749"/>
              <a:ext cx="1872125" cy="2684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9" name="그룹 28"/>
            <p:cNvGrpSpPr/>
            <p:nvPr/>
          </p:nvGrpSpPr>
          <p:grpSpPr>
            <a:xfrm>
              <a:off x="7904575" y="2383445"/>
              <a:ext cx="699873" cy="677593"/>
              <a:chOff x="1250816" y="57334"/>
              <a:chExt cx="1080000" cy="1080000"/>
            </a:xfrm>
          </p:grpSpPr>
          <p:sp>
            <p:nvSpPr>
              <p:cNvPr id="30" name="타원 29"/>
              <p:cNvSpPr/>
              <p:nvPr/>
            </p:nvSpPr>
            <p:spPr>
              <a:xfrm>
                <a:off x="1250816" y="57334"/>
                <a:ext cx="1080000" cy="1080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" name="타원 30"/>
              <p:cNvSpPr/>
              <p:nvPr/>
            </p:nvSpPr>
            <p:spPr>
              <a:xfrm>
                <a:off x="1340816" y="147334"/>
                <a:ext cx="900000" cy="90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32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7024" y="87604"/>
                <a:ext cx="1027584" cy="1017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3" name="그룹 32"/>
            <p:cNvGrpSpPr/>
            <p:nvPr/>
          </p:nvGrpSpPr>
          <p:grpSpPr>
            <a:xfrm>
              <a:off x="6660232" y="2326575"/>
              <a:ext cx="699873" cy="677593"/>
              <a:chOff x="44624" y="56456"/>
              <a:chExt cx="1080000" cy="1080000"/>
            </a:xfrm>
          </p:grpSpPr>
          <p:sp>
            <p:nvSpPr>
              <p:cNvPr id="34" name="타원 33"/>
              <p:cNvSpPr/>
              <p:nvPr/>
            </p:nvSpPr>
            <p:spPr>
              <a:xfrm>
                <a:off x="44624" y="56456"/>
                <a:ext cx="1080000" cy="1080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" name="타원 34"/>
              <p:cNvSpPr/>
              <p:nvPr/>
            </p:nvSpPr>
            <p:spPr>
              <a:xfrm>
                <a:off x="134624" y="146456"/>
                <a:ext cx="900000" cy="90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36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32" y="86726"/>
                <a:ext cx="1027584" cy="1017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40" name="그룹 39"/>
          <p:cNvGrpSpPr/>
          <p:nvPr/>
        </p:nvGrpSpPr>
        <p:grpSpPr>
          <a:xfrm>
            <a:off x="5258279" y="4581128"/>
            <a:ext cx="360000" cy="360000"/>
            <a:chOff x="2413462" y="69426"/>
            <a:chExt cx="1080000" cy="1080000"/>
          </a:xfrm>
        </p:grpSpPr>
        <p:sp>
          <p:nvSpPr>
            <p:cNvPr id="41" name="타원 40"/>
            <p:cNvSpPr/>
            <p:nvPr/>
          </p:nvSpPr>
          <p:spPr>
            <a:xfrm>
              <a:off x="2413462" y="69426"/>
              <a:ext cx="1080000" cy="10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타원 41"/>
            <p:cNvSpPr/>
            <p:nvPr/>
          </p:nvSpPr>
          <p:spPr>
            <a:xfrm>
              <a:off x="2503462" y="159426"/>
              <a:ext cx="900000" cy="90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670" y="99696"/>
              <a:ext cx="1027584" cy="1017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4" name="그룹 43"/>
          <p:cNvGrpSpPr/>
          <p:nvPr/>
        </p:nvGrpSpPr>
        <p:grpSpPr>
          <a:xfrm>
            <a:off x="4095633" y="4569036"/>
            <a:ext cx="360000" cy="360000"/>
            <a:chOff x="1250816" y="57334"/>
            <a:chExt cx="1080000" cy="1080000"/>
          </a:xfrm>
        </p:grpSpPr>
        <p:sp>
          <p:nvSpPr>
            <p:cNvPr id="45" name="타원 44"/>
            <p:cNvSpPr/>
            <p:nvPr/>
          </p:nvSpPr>
          <p:spPr>
            <a:xfrm>
              <a:off x="1250816" y="57334"/>
              <a:ext cx="1080000" cy="10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타원 45"/>
            <p:cNvSpPr/>
            <p:nvPr/>
          </p:nvSpPr>
          <p:spPr>
            <a:xfrm>
              <a:off x="1340816" y="147334"/>
              <a:ext cx="900000" cy="90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47" name="Picture 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024" y="87604"/>
              <a:ext cx="1027584" cy="1017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8" name="그룹 47"/>
          <p:cNvGrpSpPr/>
          <p:nvPr/>
        </p:nvGrpSpPr>
        <p:grpSpPr>
          <a:xfrm>
            <a:off x="2889441" y="4568158"/>
            <a:ext cx="360000" cy="360000"/>
            <a:chOff x="44624" y="56456"/>
            <a:chExt cx="1080000" cy="1080000"/>
          </a:xfrm>
        </p:grpSpPr>
        <p:sp>
          <p:nvSpPr>
            <p:cNvPr id="49" name="타원 48"/>
            <p:cNvSpPr/>
            <p:nvPr/>
          </p:nvSpPr>
          <p:spPr>
            <a:xfrm>
              <a:off x="44624" y="56456"/>
              <a:ext cx="1080000" cy="10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0" name="타원 49"/>
            <p:cNvSpPr/>
            <p:nvPr/>
          </p:nvSpPr>
          <p:spPr>
            <a:xfrm>
              <a:off x="134624" y="146456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51" name="Picture 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2" y="86726"/>
              <a:ext cx="1027584" cy="1017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2" name="직사각형 51"/>
          <p:cNvSpPr/>
          <p:nvPr/>
        </p:nvSpPr>
        <p:spPr>
          <a:xfrm>
            <a:off x="1763688" y="5949280"/>
            <a:ext cx="957064" cy="576064"/>
          </a:xfrm>
          <a:prstGeom prst="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 err="1" smtClean="0">
                <a:solidFill>
                  <a:schemeClr val="accent3">
                    <a:lumMod val="75000"/>
                  </a:schemeClr>
                </a:solidFill>
              </a:rPr>
              <a:t>Jeolla</a:t>
            </a:r>
            <a:r>
              <a:rPr lang="en-US" altLang="ko-KR" sz="1050" dirty="0" smtClean="0">
                <a:solidFill>
                  <a:schemeClr val="accent3">
                    <a:lumMod val="75000"/>
                  </a:schemeClr>
                </a:solidFill>
              </a:rPr>
              <a:t>-do</a:t>
            </a:r>
            <a:endParaRPr lang="ko-KR" altLang="en-US" sz="10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2890166" y="5949280"/>
            <a:ext cx="957064" cy="576064"/>
          </a:xfrm>
          <a:prstGeom prst="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 err="1" smtClean="0">
                <a:solidFill>
                  <a:srgbClr val="0070C0"/>
                </a:solidFill>
              </a:rPr>
              <a:t>Gyeongsang</a:t>
            </a:r>
            <a:r>
              <a:rPr lang="en-US" altLang="ko-KR" sz="1050" dirty="0" smtClean="0">
                <a:solidFill>
                  <a:srgbClr val="0070C0"/>
                </a:solidFill>
              </a:rPr>
              <a:t>-do</a:t>
            </a:r>
            <a:endParaRPr lang="ko-KR" altLang="en-US" sz="1050" dirty="0">
              <a:solidFill>
                <a:srgbClr val="0070C0"/>
              </a:solidFill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089489" y="5969580"/>
            <a:ext cx="957064" cy="576064"/>
          </a:xfrm>
          <a:prstGeom prst="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 err="1" smtClean="0">
                <a:solidFill>
                  <a:srgbClr val="FF0000"/>
                </a:solidFill>
              </a:rPr>
              <a:t>Jeju</a:t>
            </a:r>
            <a:r>
              <a:rPr lang="en-US" altLang="ko-KR" sz="1050" dirty="0" smtClean="0">
                <a:solidFill>
                  <a:srgbClr val="FF0000"/>
                </a:solidFill>
              </a:rPr>
              <a:t>-do</a:t>
            </a:r>
            <a:endParaRPr lang="ko-KR" altLang="en-US" sz="1050" dirty="0">
              <a:solidFill>
                <a:srgbClr val="FF0000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5285471" y="5969580"/>
            <a:ext cx="957064" cy="576064"/>
          </a:xfrm>
          <a:prstGeom prst="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rgbClr val="7030A0"/>
                </a:solidFill>
              </a:rPr>
              <a:t>Zombies</a:t>
            </a:r>
            <a:endParaRPr lang="ko-KR" altLang="en-US" sz="105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Types of Zombies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267"/>
            <a:ext cx="9144000" cy="524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circle mag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6360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circle mag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37" y="507450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circle mag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7450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5365411" y="5243619"/>
            <a:ext cx="1172401" cy="877066"/>
            <a:chOff x="2413462" y="69426"/>
            <a:chExt cx="1080000" cy="1080000"/>
          </a:xfrm>
        </p:grpSpPr>
        <p:sp>
          <p:nvSpPr>
            <p:cNvPr id="8" name="타원 7"/>
            <p:cNvSpPr/>
            <p:nvPr/>
          </p:nvSpPr>
          <p:spPr>
            <a:xfrm>
              <a:off x="2413462" y="69426"/>
              <a:ext cx="1080000" cy="10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타원 8"/>
            <p:cNvSpPr/>
            <p:nvPr/>
          </p:nvSpPr>
          <p:spPr>
            <a:xfrm>
              <a:off x="2503462" y="159426"/>
              <a:ext cx="900000" cy="90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670" y="99696"/>
              <a:ext cx="1027584" cy="1017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그룹 13"/>
          <p:cNvGrpSpPr/>
          <p:nvPr/>
        </p:nvGrpSpPr>
        <p:grpSpPr>
          <a:xfrm>
            <a:off x="3836078" y="5242906"/>
            <a:ext cx="1172401" cy="877066"/>
            <a:chOff x="1250816" y="57334"/>
            <a:chExt cx="1080000" cy="1080000"/>
          </a:xfrm>
        </p:grpSpPr>
        <p:sp>
          <p:nvSpPr>
            <p:cNvPr id="15" name="타원 14"/>
            <p:cNvSpPr/>
            <p:nvPr/>
          </p:nvSpPr>
          <p:spPr>
            <a:xfrm>
              <a:off x="1250816" y="57334"/>
              <a:ext cx="1080000" cy="10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타원 15"/>
            <p:cNvSpPr/>
            <p:nvPr/>
          </p:nvSpPr>
          <p:spPr>
            <a:xfrm>
              <a:off x="1340816" y="147334"/>
              <a:ext cx="900000" cy="90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024" y="87604"/>
              <a:ext cx="1027584" cy="1017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그룹 17"/>
          <p:cNvGrpSpPr/>
          <p:nvPr/>
        </p:nvGrpSpPr>
        <p:grpSpPr>
          <a:xfrm>
            <a:off x="2180326" y="5260288"/>
            <a:ext cx="1172401" cy="877066"/>
            <a:chOff x="44624" y="56456"/>
            <a:chExt cx="1080000" cy="1080000"/>
          </a:xfrm>
        </p:grpSpPr>
        <p:sp>
          <p:nvSpPr>
            <p:cNvPr id="19" name="타원 18"/>
            <p:cNvSpPr/>
            <p:nvPr/>
          </p:nvSpPr>
          <p:spPr>
            <a:xfrm>
              <a:off x="44624" y="56456"/>
              <a:ext cx="1080000" cy="10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타원 19"/>
            <p:cNvSpPr/>
            <p:nvPr/>
          </p:nvSpPr>
          <p:spPr>
            <a:xfrm>
              <a:off x="134624" y="146456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2" y="86726"/>
              <a:ext cx="1027584" cy="1017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4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CFDF5"/>
              </a:clrFrom>
              <a:clrTo>
                <a:srgbClr val="BCFD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09046" cy="6861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위쪽/아래쪽 화살표 2"/>
          <p:cNvSpPr/>
          <p:nvPr/>
        </p:nvSpPr>
        <p:spPr>
          <a:xfrm rot="362323">
            <a:off x="4353984" y="6311226"/>
            <a:ext cx="45719" cy="18002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355020" y="6263734"/>
            <a:ext cx="3609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solidFill>
                  <a:srgbClr val="0070C0"/>
                </a:solidFill>
              </a:rPr>
              <a:t>+1</a:t>
            </a:r>
            <a:endParaRPr lang="ko-KR" altLang="en-US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1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Set Up</a:t>
            </a:r>
            <a:endParaRPr lang="ko-KR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Use the projector against a magnetic board to serve as the game board.  </a:t>
            </a:r>
          </a:p>
          <a:p>
            <a:endParaRPr lang="en-US" altLang="ko-KR" dirty="0"/>
          </a:p>
          <a:p>
            <a:r>
              <a:rPr lang="en-US" altLang="ko-KR" dirty="0" smtClean="0"/>
              <a:t>Draw cards until the first outbreak occurs </a:t>
            </a:r>
            <a:br>
              <a:rPr lang="en-US" altLang="ko-KR" dirty="0" smtClean="0"/>
            </a:br>
            <a:r>
              <a:rPr lang="en-US" altLang="ko-KR" dirty="0" smtClean="0"/>
              <a:t>(see “Draw Cards” slide) 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Split the class into three groups, giving each group a character. 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smtClean="0"/>
              <a:t>All groups start in Seoul (</a:t>
            </a:r>
            <a:r>
              <a:rPr lang="en-US" altLang="ko-KR" dirty="0" err="1" smtClean="0"/>
              <a:t>Gyeonggi</a:t>
            </a:r>
            <a:r>
              <a:rPr lang="en-US" altLang="ko-KR" dirty="0" smtClean="0"/>
              <a:t> Province)  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310583"/>
            <a:ext cx="1507655" cy="250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39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Rules </a:t>
            </a:r>
            <a:endParaRPr lang="ko-KR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u="sng" dirty="0" smtClean="0"/>
              <a:t>Each turn </a:t>
            </a:r>
          </a:p>
          <a:p>
            <a:pPr lvl="1"/>
            <a:r>
              <a:rPr lang="en-US" altLang="ko-KR" dirty="0" smtClean="0"/>
              <a:t>Each player (group) may take </a:t>
            </a:r>
            <a:r>
              <a:rPr lang="en-US" altLang="ko-KR" b="1" dirty="0" smtClean="0"/>
              <a:t>3 actions </a:t>
            </a:r>
            <a:br>
              <a:rPr lang="en-US" altLang="ko-KR" b="1" dirty="0" smtClean="0"/>
            </a:br>
            <a:r>
              <a:rPr lang="en-US" altLang="ko-KR" dirty="0" smtClean="0"/>
              <a:t>(see ‘action’ slide) </a:t>
            </a:r>
            <a:br>
              <a:rPr lang="en-US" altLang="ko-KR" dirty="0" smtClean="0"/>
            </a:br>
            <a:endParaRPr lang="en-US" altLang="ko-KR" dirty="0" smtClean="0"/>
          </a:p>
          <a:p>
            <a:pPr lvl="1"/>
            <a:r>
              <a:rPr lang="en-US" altLang="ko-KR" dirty="0" smtClean="0"/>
              <a:t>Draw</a:t>
            </a:r>
            <a:r>
              <a:rPr lang="en-US" altLang="ko-KR" b="1" dirty="0" smtClean="0"/>
              <a:t> </a:t>
            </a:r>
            <a:r>
              <a:rPr lang="en-US" altLang="ko-KR" b="1" dirty="0"/>
              <a:t>3 </a:t>
            </a:r>
            <a:r>
              <a:rPr lang="en-US" altLang="ko-KR" dirty="0"/>
              <a:t>cards and place </a:t>
            </a:r>
            <a:r>
              <a:rPr lang="en-US" altLang="ko-KR" b="1" dirty="0"/>
              <a:t>magnets</a:t>
            </a:r>
            <a:r>
              <a:rPr lang="en-US" altLang="ko-KR" dirty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(</a:t>
            </a:r>
            <a:r>
              <a:rPr lang="en-US" altLang="ko-KR" dirty="0"/>
              <a:t>see ‘Draw a card’ slide)</a:t>
            </a:r>
          </a:p>
          <a:p>
            <a:pPr lvl="1"/>
            <a:endParaRPr lang="ko-KR" altLang="en-US" dirty="0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365104"/>
            <a:ext cx="176677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74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Draw a Card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Teacher will randomly select a card.  </a:t>
            </a:r>
          </a:p>
          <a:p>
            <a:endParaRPr lang="en-US" altLang="ko-KR" dirty="0"/>
          </a:p>
          <a:p>
            <a:r>
              <a:rPr lang="en-US" altLang="ko-KR" dirty="0" smtClean="0"/>
              <a:t>The cards are the provinces (or “zombie”).  </a:t>
            </a:r>
          </a:p>
          <a:p>
            <a:endParaRPr lang="en-US" altLang="ko-KR" dirty="0"/>
          </a:p>
          <a:p>
            <a:r>
              <a:rPr lang="en-US" altLang="ko-KR" dirty="0" smtClean="0"/>
              <a:t>We will add magnets to that province according to the province name and the color of the card.  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smtClean="0"/>
              <a:t>If there are zombies (of the same color) there already, a magnet will be placed on each connecting province in addition to the drawn card.  </a:t>
            </a:r>
          </a:p>
          <a:p>
            <a:endParaRPr lang="en-US" altLang="ko-KR" dirty="0"/>
          </a:p>
          <a:p>
            <a:r>
              <a:rPr lang="en-US" altLang="ko-KR" dirty="0" smtClean="0"/>
              <a:t>Cards will be placed in a discard pile until a ‘zombie’ card is drawn.  When the zombie card is drawn, shuffle all the cards again.  Repeat until the end of the game.  </a:t>
            </a:r>
            <a:endParaRPr lang="ko-KR" altLang="en-US" dirty="0"/>
          </a:p>
        </p:txBody>
      </p:sp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3709"/>
            <a:ext cx="20816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CFDF5"/>
              </a:clrFrom>
              <a:clrTo>
                <a:srgbClr val="BCFD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31" y="-1"/>
            <a:ext cx="2722123" cy="42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6300192" y="3284984"/>
            <a:ext cx="1296144" cy="864096"/>
          </a:xfrm>
          <a:prstGeom prst="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err="1" smtClean="0">
                <a:solidFill>
                  <a:srgbClr val="0070C0"/>
                </a:solidFill>
              </a:rPr>
              <a:t>Gyeongsang</a:t>
            </a:r>
            <a:r>
              <a:rPr lang="en-US" altLang="ko-KR" sz="1400" dirty="0" smtClean="0">
                <a:solidFill>
                  <a:srgbClr val="0070C0"/>
                </a:solidFill>
              </a:rPr>
              <a:t>-do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120192" y="3876304"/>
            <a:ext cx="360000" cy="360000"/>
            <a:chOff x="44624" y="56456"/>
            <a:chExt cx="1080000" cy="1080000"/>
          </a:xfrm>
        </p:grpSpPr>
        <p:sp>
          <p:nvSpPr>
            <p:cNvPr id="8" name="타원 7"/>
            <p:cNvSpPr/>
            <p:nvPr/>
          </p:nvSpPr>
          <p:spPr>
            <a:xfrm>
              <a:off x="44624" y="56456"/>
              <a:ext cx="1080000" cy="10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타원 8"/>
            <p:cNvSpPr/>
            <p:nvPr/>
          </p:nvSpPr>
          <p:spPr>
            <a:xfrm>
              <a:off x="134624" y="146456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2" y="86726"/>
              <a:ext cx="1027584" cy="1017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그룹 10"/>
          <p:cNvGrpSpPr/>
          <p:nvPr/>
        </p:nvGrpSpPr>
        <p:grpSpPr>
          <a:xfrm>
            <a:off x="4572000" y="5157192"/>
            <a:ext cx="360000" cy="360000"/>
            <a:chOff x="44624" y="56456"/>
            <a:chExt cx="1080000" cy="1080000"/>
          </a:xfrm>
        </p:grpSpPr>
        <p:sp>
          <p:nvSpPr>
            <p:cNvPr id="12" name="타원 11"/>
            <p:cNvSpPr/>
            <p:nvPr/>
          </p:nvSpPr>
          <p:spPr>
            <a:xfrm>
              <a:off x="44624" y="56456"/>
              <a:ext cx="1080000" cy="10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타원 12"/>
            <p:cNvSpPr/>
            <p:nvPr/>
          </p:nvSpPr>
          <p:spPr>
            <a:xfrm>
              <a:off x="134624" y="146456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2" y="86726"/>
              <a:ext cx="1027584" cy="1017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그룹 14"/>
          <p:cNvGrpSpPr/>
          <p:nvPr/>
        </p:nvGrpSpPr>
        <p:grpSpPr>
          <a:xfrm>
            <a:off x="1475656" y="2095901"/>
            <a:ext cx="360000" cy="360000"/>
            <a:chOff x="44624" y="56456"/>
            <a:chExt cx="1080000" cy="1080000"/>
          </a:xfrm>
        </p:grpSpPr>
        <p:sp>
          <p:nvSpPr>
            <p:cNvPr id="16" name="타원 15"/>
            <p:cNvSpPr/>
            <p:nvPr/>
          </p:nvSpPr>
          <p:spPr>
            <a:xfrm>
              <a:off x="44624" y="56456"/>
              <a:ext cx="1080000" cy="10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타원 16"/>
            <p:cNvSpPr/>
            <p:nvPr/>
          </p:nvSpPr>
          <p:spPr>
            <a:xfrm>
              <a:off x="134624" y="146456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2" y="86726"/>
              <a:ext cx="1027584" cy="1017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그룹 18"/>
          <p:cNvGrpSpPr/>
          <p:nvPr/>
        </p:nvGrpSpPr>
        <p:grpSpPr>
          <a:xfrm>
            <a:off x="922058" y="2655997"/>
            <a:ext cx="360000" cy="360000"/>
            <a:chOff x="44624" y="56456"/>
            <a:chExt cx="1080000" cy="1080000"/>
          </a:xfrm>
        </p:grpSpPr>
        <p:sp>
          <p:nvSpPr>
            <p:cNvPr id="20" name="타원 19"/>
            <p:cNvSpPr/>
            <p:nvPr/>
          </p:nvSpPr>
          <p:spPr>
            <a:xfrm>
              <a:off x="44624" y="56456"/>
              <a:ext cx="1080000" cy="10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타원 20"/>
            <p:cNvSpPr/>
            <p:nvPr/>
          </p:nvSpPr>
          <p:spPr>
            <a:xfrm>
              <a:off x="134624" y="146456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2" y="86726"/>
              <a:ext cx="1027584" cy="1017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그룹 22"/>
          <p:cNvGrpSpPr/>
          <p:nvPr/>
        </p:nvGrpSpPr>
        <p:grpSpPr>
          <a:xfrm>
            <a:off x="892058" y="3284984"/>
            <a:ext cx="360000" cy="360000"/>
            <a:chOff x="44624" y="56456"/>
            <a:chExt cx="1080000" cy="1080000"/>
          </a:xfrm>
        </p:grpSpPr>
        <p:sp>
          <p:nvSpPr>
            <p:cNvPr id="24" name="타원 23"/>
            <p:cNvSpPr/>
            <p:nvPr/>
          </p:nvSpPr>
          <p:spPr>
            <a:xfrm>
              <a:off x="44624" y="56456"/>
              <a:ext cx="1080000" cy="10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타원 24"/>
            <p:cNvSpPr/>
            <p:nvPr/>
          </p:nvSpPr>
          <p:spPr>
            <a:xfrm>
              <a:off x="134624" y="146456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2" y="86726"/>
              <a:ext cx="1027584" cy="1017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직사각형 26"/>
          <p:cNvSpPr/>
          <p:nvPr/>
        </p:nvSpPr>
        <p:spPr>
          <a:xfrm>
            <a:off x="7117804" y="6021288"/>
            <a:ext cx="1126604" cy="720080"/>
          </a:xfrm>
          <a:prstGeom prst="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7030A0"/>
                </a:solidFill>
              </a:rPr>
              <a:t>Zombies</a:t>
            </a:r>
            <a:endParaRPr lang="ko-KR" altLang="en-US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-0.50382 -0.143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1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-0.31893 -0.29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5" y="-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Actions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Move 1 space</a:t>
            </a:r>
          </a:p>
          <a:p>
            <a:pPr lvl="1"/>
            <a:r>
              <a:rPr lang="en-US" altLang="ko-KR" dirty="0" smtClean="0"/>
              <a:t>You can move to </a:t>
            </a:r>
            <a:r>
              <a:rPr lang="en-US" altLang="ko-KR" dirty="0" err="1" smtClean="0"/>
              <a:t>Jeju</a:t>
            </a:r>
            <a:r>
              <a:rPr lang="en-US" altLang="ko-KR" dirty="0" smtClean="0"/>
              <a:t> from </a:t>
            </a:r>
            <a:r>
              <a:rPr lang="en-US" altLang="ko-KR" dirty="0" err="1" smtClean="0"/>
              <a:t>Jeolla</a:t>
            </a:r>
            <a:r>
              <a:rPr lang="en-US" altLang="ko-KR" dirty="0" smtClean="0"/>
              <a:t>-do but it costs an additional action</a:t>
            </a:r>
          </a:p>
          <a:p>
            <a:pPr lvl="1"/>
            <a:r>
              <a:rPr lang="en-US" altLang="ko-KR" dirty="0" smtClean="0"/>
              <a:t>Also, the zombie virus can’t spread from </a:t>
            </a:r>
            <a:r>
              <a:rPr lang="en-US" altLang="ko-KR" dirty="0" err="1" smtClean="0"/>
              <a:t>Jeju</a:t>
            </a:r>
            <a:r>
              <a:rPr lang="en-US" altLang="ko-KR" dirty="0" smtClean="0"/>
              <a:t>.   </a:t>
            </a:r>
          </a:p>
          <a:p>
            <a:endParaRPr lang="en-US" altLang="ko-KR" dirty="0"/>
          </a:p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Kill 1 zombie </a:t>
            </a:r>
          </a:p>
          <a:p>
            <a:pPr lvl="1"/>
            <a:r>
              <a:rPr lang="en-US" altLang="ko-KR" dirty="0" smtClean="0"/>
              <a:t>EASY ~ any color</a:t>
            </a:r>
          </a:p>
          <a:p>
            <a:pPr lvl="1"/>
            <a:r>
              <a:rPr lang="en-US" altLang="ko-KR" dirty="0" smtClean="0"/>
              <a:t>HARD ~ characters can only </a:t>
            </a:r>
            <a:br>
              <a:rPr lang="en-US" altLang="ko-KR" dirty="0" smtClean="0"/>
            </a:br>
            <a:r>
              <a:rPr lang="en-US" altLang="ko-KR" dirty="0" smtClean="0"/>
              <a:t>		kill certain zombies</a:t>
            </a:r>
            <a:endParaRPr lang="ko-KR" alt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21088"/>
            <a:ext cx="182160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CFDF5"/>
              </a:clrFrom>
              <a:clrTo>
                <a:srgbClr val="BCFD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637" y="-1"/>
            <a:ext cx="4428907" cy="68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6558817" y="3601024"/>
            <a:ext cx="478732" cy="632130"/>
            <a:chOff x="6588224" y="324734"/>
            <a:chExt cx="2088232" cy="2880320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6588224" y="324734"/>
              <a:ext cx="2088232" cy="2880320"/>
            </a:xfrm>
            <a:prstGeom prst="roundRect">
              <a:avLst/>
            </a:prstGeom>
            <a:effectLst>
              <a:outerShdw blurRad="304800" dist="76200" dir="2880000" algn="tl" rotWithShape="0">
                <a:prstClr val="black">
                  <a:alpha val="72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3" y="468747"/>
              <a:ext cx="1872126" cy="2684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" name="그룹 8"/>
            <p:cNvGrpSpPr/>
            <p:nvPr/>
          </p:nvGrpSpPr>
          <p:grpSpPr>
            <a:xfrm>
              <a:off x="7904575" y="2383445"/>
              <a:ext cx="699873" cy="677593"/>
              <a:chOff x="1250816" y="57334"/>
              <a:chExt cx="1080000" cy="1080000"/>
            </a:xfrm>
          </p:grpSpPr>
          <p:sp>
            <p:nvSpPr>
              <p:cNvPr id="14" name="타원 13"/>
              <p:cNvSpPr/>
              <p:nvPr/>
            </p:nvSpPr>
            <p:spPr>
              <a:xfrm>
                <a:off x="1250816" y="57334"/>
                <a:ext cx="1080000" cy="1080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타원 14"/>
              <p:cNvSpPr/>
              <p:nvPr/>
            </p:nvSpPr>
            <p:spPr>
              <a:xfrm>
                <a:off x="1340816" y="147334"/>
                <a:ext cx="900000" cy="90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7024" y="87604"/>
                <a:ext cx="1027584" cy="1017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0" name="그룹 9"/>
            <p:cNvGrpSpPr/>
            <p:nvPr/>
          </p:nvGrpSpPr>
          <p:grpSpPr>
            <a:xfrm>
              <a:off x="6660232" y="2326575"/>
              <a:ext cx="699873" cy="677593"/>
              <a:chOff x="44624" y="56456"/>
              <a:chExt cx="1080000" cy="1080000"/>
            </a:xfrm>
          </p:grpSpPr>
          <p:sp>
            <p:nvSpPr>
              <p:cNvPr id="11" name="타원 10"/>
              <p:cNvSpPr/>
              <p:nvPr/>
            </p:nvSpPr>
            <p:spPr>
              <a:xfrm>
                <a:off x="44624" y="56456"/>
                <a:ext cx="1080000" cy="1080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134624" y="146456"/>
                <a:ext cx="900000" cy="90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32" y="86726"/>
                <a:ext cx="1027584" cy="1017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7" name="그룹 16"/>
          <p:cNvGrpSpPr/>
          <p:nvPr/>
        </p:nvGrpSpPr>
        <p:grpSpPr>
          <a:xfrm>
            <a:off x="7513828" y="3546047"/>
            <a:ext cx="360000" cy="360000"/>
            <a:chOff x="44624" y="56456"/>
            <a:chExt cx="1080000" cy="1080000"/>
          </a:xfrm>
        </p:grpSpPr>
        <p:sp>
          <p:nvSpPr>
            <p:cNvPr id="18" name="타원 17"/>
            <p:cNvSpPr/>
            <p:nvPr/>
          </p:nvSpPr>
          <p:spPr>
            <a:xfrm>
              <a:off x="44624" y="56456"/>
              <a:ext cx="1080000" cy="10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타원 18"/>
            <p:cNvSpPr/>
            <p:nvPr/>
          </p:nvSpPr>
          <p:spPr>
            <a:xfrm>
              <a:off x="134624" y="146456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2" y="86726"/>
              <a:ext cx="1027584" cy="1017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그룹 20"/>
          <p:cNvGrpSpPr/>
          <p:nvPr/>
        </p:nvGrpSpPr>
        <p:grpSpPr>
          <a:xfrm>
            <a:off x="6722402" y="5373216"/>
            <a:ext cx="360000" cy="360000"/>
            <a:chOff x="44624" y="56456"/>
            <a:chExt cx="1080000" cy="1080000"/>
          </a:xfrm>
        </p:grpSpPr>
        <p:sp>
          <p:nvSpPr>
            <p:cNvPr id="22" name="타원 21"/>
            <p:cNvSpPr/>
            <p:nvPr/>
          </p:nvSpPr>
          <p:spPr>
            <a:xfrm>
              <a:off x="44624" y="56456"/>
              <a:ext cx="1080000" cy="10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타원 22"/>
            <p:cNvSpPr/>
            <p:nvPr/>
          </p:nvSpPr>
          <p:spPr>
            <a:xfrm>
              <a:off x="134624" y="146456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2" y="86726"/>
              <a:ext cx="1027584" cy="1017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599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02431 0.097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2431 0.097 L 0.0007 0.2439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6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Eradicate Zombies  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If you are able to eliminate all of a certain color, that color of magnet will no longer be placed on the board. </a:t>
            </a:r>
          </a:p>
          <a:p>
            <a:endParaRPr lang="en-US" altLang="ko-KR" dirty="0"/>
          </a:p>
          <a:p>
            <a:r>
              <a:rPr lang="en-US" altLang="ko-KR" dirty="0" smtClean="0"/>
              <a:t>If you eradicate all zombie types, you win!! </a:t>
            </a:r>
            <a:r>
              <a:rPr lang="en-US" altLang="ko-KR" dirty="0" smtClean="0">
                <a:sym typeface="Wingdings" pitchFamily="2" charset="2"/>
              </a:rPr>
              <a:t>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But if class finishes or no more magnets are available for a color, you lose.  </a:t>
            </a:r>
            <a:r>
              <a:rPr lang="en-US" altLang="ko-KR" dirty="0" smtClean="0">
                <a:sym typeface="Wingdings" pitchFamily="2" charset="2"/>
              </a:rPr>
              <a:t></a:t>
            </a:r>
            <a:endParaRPr lang="ko-KR" altLang="en-US" dirty="0"/>
          </a:p>
        </p:txBody>
      </p:sp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933056"/>
            <a:ext cx="182373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1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348</Words>
  <Application>Microsoft Office PowerPoint</Application>
  <PresentationFormat>On-screen Show (4:3)</PresentationFormat>
  <Paragraphs>68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맑은 고딕</vt:lpstr>
      <vt:lpstr>Arial</vt:lpstr>
      <vt:lpstr>Wingdings</vt:lpstr>
      <vt:lpstr>Office 테마</vt:lpstr>
      <vt:lpstr>Zombie Pandemic</vt:lpstr>
      <vt:lpstr>Components </vt:lpstr>
      <vt:lpstr>Types of Zombies </vt:lpstr>
      <vt:lpstr>PowerPoint Presentation</vt:lpstr>
      <vt:lpstr>Set Up</vt:lpstr>
      <vt:lpstr>Rules </vt:lpstr>
      <vt:lpstr>Draw a Card</vt:lpstr>
      <vt:lpstr>Actions </vt:lpstr>
      <vt:lpstr>Eradicate Zombies  </vt:lpstr>
      <vt:lpstr>Choose a Game Mode</vt:lpstr>
      <vt:lpstr>PowerPoint Presentation</vt:lpstr>
      <vt:lpstr>Alternate Rules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zombie pandemic</dc:title>
  <dc:creator>user</dc:creator>
  <cp:lastModifiedBy>Joseph Moore</cp:lastModifiedBy>
  <cp:revision>22</cp:revision>
  <dcterms:created xsi:type="dcterms:W3CDTF">2018-04-02T01:51:22Z</dcterms:created>
  <dcterms:modified xsi:type="dcterms:W3CDTF">2019-07-08T02:10:25Z</dcterms:modified>
</cp:coreProperties>
</file>