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5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2AE6-4D32-4AAD-9C82-DE37EF095F7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F201-6470-4207-8AAE-610918A6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696" y="60156"/>
            <a:ext cx="2346160" cy="2346160"/>
            <a:chOff x="264696" y="60156"/>
            <a:chExt cx="2346160" cy="234616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baske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6" y="60156"/>
              <a:ext cx="2346160" cy="234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466479" y="-166017"/>
            <a:ext cx="2798506" cy="2798506"/>
            <a:chOff x="2466479" y="-166017"/>
            <a:chExt cx="2798506" cy="2798506"/>
          </a:xfrm>
        </p:grpSpPr>
        <p:sp>
          <p:nvSpPr>
            <p:cNvPr id="5" name="Rectangle 4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Image result for bal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79" y="-166017"/>
              <a:ext cx="2798506" cy="279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-416528" y="2313113"/>
            <a:ext cx="3708608" cy="2472406"/>
            <a:chOff x="-416528" y="2313113"/>
            <a:chExt cx="3708608" cy="2472406"/>
          </a:xfrm>
        </p:grpSpPr>
        <p:sp>
          <p:nvSpPr>
            <p:cNvPr id="12" name="Rectangle 11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Image result for snow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528" y="2313113"/>
              <a:ext cx="3708608" cy="247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479643" y="2406316"/>
            <a:ext cx="2548426" cy="2286000"/>
            <a:chOff x="2479643" y="2406316"/>
            <a:chExt cx="2548426" cy="2286000"/>
          </a:xfrm>
        </p:grpSpPr>
        <p:sp>
          <p:nvSpPr>
            <p:cNvPr id="13" name="Rectangle 12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Image result for bat 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6186">
              <a:off x="2479643" y="2735106"/>
              <a:ext cx="2548426" cy="156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6728" y="6773486"/>
            <a:ext cx="2286000" cy="2845437"/>
            <a:chOff x="276728" y="6773486"/>
            <a:chExt cx="2286000" cy="2845437"/>
          </a:xfrm>
        </p:grpSpPr>
        <p:sp>
          <p:nvSpPr>
            <p:cNvPr id="16" name="Rectangle 15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Image result for fire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4832">
              <a:off x="514890" y="6773486"/>
              <a:ext cx="1975804" cy="2845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610856" y="4752476"/>
            <a:ext cx="2286000" cy="2286000"/>
            <a:chOff x="2610856" y="4752476"/>
            <a:chExt cx="2286000" cy="2286000"/>
          </a:xfrm>
        </p:grpSpPr>
        <p:sp>
          <p:nvSpPr>
            <p:cNvPr id="15" name="Rectangle 14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8" name="Picture 14" descr="Image result for dragon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56" y="5074333"/>
              <a:ext cx="2107666" cy="1689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562728" y="7098636"/>
            <a:ext cx="2334128" cy="2286000"/>
            <a:chOff x="2562728" y="7098636"/>
            <a:chExt cx="2334128" cy="2286000"/>
          </a:xfrm>
        </p:grpSpPr>
        <p:sp>
          <p:nvSpPr>
            <p:cNvPr id="17" name="Rectangle 1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2" name="Picture 18" descr="Related imag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728" y="7574218"/>
              <a:ext cx="2325022" cy="154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76728" y="4752476"/>
            <a:ext cx="2286000" cy="2286000"/>
            <a:chOff x="276728" y="4752476"/>
            <a:chExt cx="2286000" cy="2286000"/>
          </a:xfrm>
        </p:grpSpPr>
        <p:sp>
          <p:nvSpPr>
            <p:cNvPr id="14" name="Rectangle 13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994" y="4785519"/>
              <a:ext cx="1374721" cy="2227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19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28" y="60156"/>
            <a:ext cx="2286000" cy="2286000"/>
            <a:chOff x="276728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mage result for fly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0" y="152398"/>
              <a:ext cx="2101516" cy="210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610856" y="60156"/>
            <a:ext cx="2286000" cy="2286000"/>
            <a:chOff x="2610856" y="60156"/>
            <a:chExt cx="2286000" cy="2286000"/>
          </a:xfrm>
        </p:grpSpPr>
        <p:sp>
          <p:nvSpPr>
            <p:cNvPr id="5" name="Rectangle 4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Image result for dog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444" y="152398"/>
              <a:ext cx="1964823" cy="212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76728" y="2406316"/>
            <a:ext cx="2286000" cy="2286000"/>
            <a:chOff x="276728" y="2406316"/>
            <a:chExt cx="22860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Image result for sun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92" y="2406316"/>
              <a:ext cx="2225650" cy="22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610856" y="2406316"/>
            <a:ext cx="2286000" cy="2286000"/>
            <a:chOff x="2610856" y="2406316"/>
            <a:chExt cx="2286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Image result for flower 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149" y="2447044"/>
              <a:ext cx="2125411" cy="218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76728" y="4752476"/>
            <a:ext cx="2286000" cy="2286000"/>
            <a:chOff x="276728" y="4752476"/>
            <a:chExt cx="2286000" cy="2286000"/>
          </a:xfrm>
        </p:grpSpPr>
        <p:sp>
          <p:nvSpPr>
            <p:cNvPr id="14" name="Rectangle 13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Image result for 2 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4" y="4936647"/>
              <a:ext cx="1347686" cy="191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610856" y="4752476"/>
            <a:ext cx="2286000" cy="2286000"/>
            <a:chOff x="2610856" y="4752476"/>
            <a:chExt cx="2286000" cy="2286000"/>
          </a:xfrm>
        </p:grpSpPr>
        <p:sp>
          <p:nvSpPr>
            <p:cNvPr id="15" name="Rectangle 14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0" name="Picture 12" descr="Image result for glasses  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149" y="5438275"/>
              <a:ext cx="2125412" cy="100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6097" y="7098636"/>
            <a:ext cx="2771444" cy="2286000"/>
            <a:chOff x="36097" y="7098636"/>
            <a:chExt cx="2771444" cy="2286000"/>
          </a:xfrm>
        </p:grpSpPr>
        <p:sp>
          <p:nvSpPr>
            <p:cNvPr id="16" name="Rectangle 15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4" name="Picture 16" descr="Related imag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7" y="7337007"/>
              <a:ext cx="2771444" cy="184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610856" y="6809201"/>
            <a:ext cx="2286000" cy="2730782"/>
            <a:chOff x="2610856" y="6809201"/>
            <a:chExt cx="2286000" cy="2730782"/>
          </a:xfrm>
        </p:grpSpPr>
        <p:sp>
          <p:nvSpPr>
            <p:cNvPr id="17" name="Rectangle 1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6" name="Picture 18" descr="Related imag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38836">
              <a:off x="2409235" y="7615635"/>
              <a:ext cx="2730782" cy="111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80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28" y="60156"/>
            <a:ext cx="2286000" cy="2286000"/>
            <a:chOff x="276728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Image result for gold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81" y="536870"/>
              <a:ext cx="2093493" cy="133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610856" y="60156"/>
            <a:ext cx="2286000" cy="2286000"/>
            <a:chOff x="2610856" y="60156"/>
            <a:chExt cx="2286000" cy="2286000"/>
          </a:xfrm>
        </p:grpSpPr>
        <p:sp>
          <p:nvSpPr>
            <p:cNvPr id="5" name="Rectangle 4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4" name="Picture 4" descr="Image result for stars 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630" y="201401"/>
              <a:ext cx="2162451" cy="200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76728" y="2406316"/>
            <a:ext cx="2286000" cy="2286000"/>
            <a:chOff x="276728" y="2406316"/>
            <a:chExt cx="22860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6" name="Picture 6" descr="Image result for ship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81" y="2560439"/>
              <a:ext cx="2043134" cy="197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76728" y="4752476"/>
            <a:ext cx="2286000" cy="2286000"/>
            <a:chOff x="276728" y="4752476"/>
            <a:chExt cx="2286000" cy="2286000"/>
          </a:xfrm>
        </p:grpSpPr>
        <p:sp>
          <p:nvSpPr>
            <p:cNvPr id="21" name="Rectangle 20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0" name="Picture 10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21" y="4971049"/>
              <a:ext cx="1848853" cy="184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610856" y="2406316"/>
            <a:ext cx="2286000" cy="2286000"/>
            <a:chOff x="2610856" y="2406316"/>
            <a:chExt cx="2286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2" name="Picture 12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40" y="2487401"/>
              <a:ext cx="1964030" cy="196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610856" y="4752476"/>
            <a:ext cx="2286000" cy="2286000"/>
            <a:chOff x="2610856" y="4752476"/>
            <a:chExt cx="2286000" cy="2286000"/>
          </a:xfrm>
        </p:grpSpPr>
        <p:sp>
          <p:nvSpPr>
            <p:cNvPr id="15" name="Rectangle 14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6" name="Picture 16" descr="Image result for head  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426" y="4833561"/>
              <a:ext cx="1832858" cy="2094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76728" y="7098636"/>
            <a:ext cx="2286000" cy="2286000"/>
            <a:chOff x="276728" y="7098636"/>
            <a:chExt cx="22860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8" name="Picture 18" descr="Image result for phone 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8" y="7257049"/>
              <a:ext cx="2061977" cy="206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318158" y="7098636"/>
            <a:ext cx="2871393" cy="2286000"/>
            <a:chOff x="2318158" y="7098636"/>
            <a:chExt cx="2871393" cy="2286000"/>
          </a:xfrm>
        </p:grpSpPr>
        <p:sp>
          <p:nvSpPr>
            <p:cNvPr id="17" name="Rectangle 1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40" name="Picture 20" descr="Image result for eye 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158" y="7518044"/>
              <a:ext cx="2871393" cy="144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77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28" y="60156"/>
            <a:ext cx="2286000" cy="2286000"/>
            <a:chOff x="276728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794084" y="637674"/>
              <a:ext cx="1263316" cy="91440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610856" y="60156"/>
            <a:ext cx="2286000" cy="2286000"/>
            <a:chOff x="2610856" y="60156"/>
            <a:chExt cx="2286000" cy="2286000"/>
          </a:xfrm>
        </p:grpSpPr>
        <p:sp>
          <p:nvSpPr>
            <p:cNvPr id="5" name="Rectangle 4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0144" y="180476"/>
              <a:ext cx="2176712" cy="200927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6728" y="2406316"/>
            <a:ext cx="2286000" cy="22860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10856" y="2406316"/>
            <a:ext cx="2286000" cy="2286000"/>
            <a:chOff x="2610856" y="2406316"/>
            <a:chExt cx="2286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Image result for cow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56" y="2431215"/>
              <a:ext cx="2206960" cy="220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76728" y="4752476"/>
            <a:ext cx="2424353" cy="2286000"/>
            <a:chOff x="276728" y="4752476"/>
            <a:chExt cx="2424353" cy="2286000"/>
          </a:xfrm>
        </p:grpSpPr>
        <p:sp>
          <p:nvSpPr>
            <p:cNvPr id="21" name="Rectangle 20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Image result for lip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59995">
              <a:off x="282734" y="5230446"/>
              <a:ext cx="2418347" cy="151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610856" y="4752476"/>
            <a:ext cx="2286000" cy="2286000"/>
            <a:chOff x="2610856" y="4752476"/>
            <a:chExt cx="2286000" cy="2286000"/>
          </a:xfrm>
        </p:grpSpPr>
        <p:sp>
          <p:nvSpPr>
            <p:cNvPr id="15" name="Rectangle 14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4" name="Picture 8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902">
              <a:off x="2673244" y="5145364"/>
              <a:ext cx="2184571" cy="158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76728" y="7098636"/>
            <a:ext cx="2286000" cy="2286000"/>
            <a:chOff x="276728" y="7098636"/>
            <a:chExt cx="22860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6" name="Picture 10" descr="Image result for bottle water 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7741">
              <a:off x="598093" y="7134352"/>
              <a:ext cx="1732923" cy="221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610856" y="7098636"/>
            <a:ext cx="2286000" cy="2286000"/>
            <a:chOff x="2610856" y="7098636"/>
            <a:chExt cx="2286000" cy="2286000"/>
          </a:xfrm>
        </p:grpSpPr>
        <p:sp>
          <p:nvSpPr>
            <p:cNvPr id="17" name="Rectangle 1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8" name="Picture 12" descr="Related imag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192" y="7218923"/>
              <a:ext cx="1784287" cy="202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brush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9" y="2528740"/>
            <a:ext cx="1742658" cy="19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0</Words>
  <Application>Microsoft Office PowerPoint</Application>
  <PresentationFormat>A4 Paper (210x297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Moore</dc:creator>
  <cp:lastModifiedBy>Joseph Moore</cp:lastModifiedBy>
  <cp:revision>9</cp:revision>
  <cp:lastPrinted>2019-04-29T02:04:24Z</cp:lastPrinted>
  <dcterms:created xsi:type="dcterms:W3CDTF">2019-04-29T01:00:26Z</dcterms:created>
  <dcterms:modified xsi:type="dcterms:W3CDTF">2019-04-30T02:20:12Z</dcterms:modified>
</cp:coreProperties>
</file>