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11B7C-E2CA-45CE-A5C2-61FE42B45DC7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9FC82-FFE5-452E-900B-83753558B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098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11B7C-E2CA-45CE-A5C2-61FE42B45DC7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9FC82-FFE5-452E-900B-83753558B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578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11B7C-E2CA-45CE-A5C2-61FE42B45DC7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9FC82-FFE5-452E-900B-83753558B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46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11B7C-E2CA-45CE-A5C2-61FE42B45DC7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9FC82-FFE5-452E-900B-83753558B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59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11B7C-E2CA-45CE-A5C2-61FE42B45DC7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9FC82-FFE5-452E-900B-83753558B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952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11B7C-E2CA-45CE-A5C2-61FE42B45DC7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9FC82-FFE5-452E-900B-83753558B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154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11B7C-E2CA-45CE-A5C2-61FE42B45DC7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9FC82-FFE5-452E-900B-83753558B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26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11B7C-E2CA-45CE-A5C2-61FE42B45DC7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9FC82-FFE5-452E-900B-83753558B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18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11B7C-E2CA-45CE-A5C2-61FE42B45DC7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9FC82-FFE5-452E-900B-83753558B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585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11B7C-E2CA-45CE-A5C2-61FE42B45DC7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9FC82-FFE5-452E-900B-83753558B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979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11B7C-E2CA-45CE-A5C2-61FE42B45DC7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9FC82-FFE5-452E-900B-83753558B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994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11B7C-E2CA-45CE-A5C2-61FE42B45DC7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9FC82-FFE5-452E-900B-83753558B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458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229991"/>
              </p:ext>
            </p:extLst>
          </p:nvPr>
        </p:nvGraphicFramePr>
        <p:xfrm>
          <a:off x="93134" y="347138"/>
          <a:ext cx="9728200" cy="596569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69999"/>
                <a:gridCol w="2201333"/>
                <a:gridCol w="2159000"/>
                <a:gridCol w="2023534"/>
                <a:gridCol w="2074334"/>
              </a:tblGrid>
              <a:tr h="592664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 POINT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 POINTS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 POINTS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 POINTS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074606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1074606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1074606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1074606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1074606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837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8</Words>
  <Application>Microsoft Office PowerPoint</Application>
  <PresentationFormat>A4 Paper (210x297 mm)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 Moore</dc:creator>
  <cp:lastModifiedBy>Joseph Moore</cp:lastModifiedBy>
  <cp:revision>1</cp:revision>
  <dcterms:created xsi:type="dcterms:W3CDTF">2019-07-30T01:47:26Z</dcterms:created>
  <dcterms:modified xsi:type="dcterms:W3CDTF">2019-07-30T01:49:30Z</dcterms:modified>
</cp:coreProperties>
</file>