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8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6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6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0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3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0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0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8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3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7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BDD67-1F36-4FBA-97CF-3132699BEDBE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B328C-E6E8-4761-A571-89E1CCB3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7098" y="357448"/>
            <a:ext cx="243592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 smtClean="0">
                <a:latin typeface="Arial Rounded MT Bold" panose="020F0704030504030204" pitchFamily="34" charset="0"/>
              </a:rPr>
              <a:t>Accuracy 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0161" y="323866"/>
            <a:ext cx="192674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 smtClean="0">
                <a:latin typeface="Arial Rounded MT Bold" panose="020F0704030504030204" pitchFamily="34" charset="0"/>
              </a:rPr>
              <a:t>Fluency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804475" y="0"/>
            <a:ext cx="0" cy="915949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59498"/>
            <a:ext cx="9601200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67098" y="877209"/>
            <a:ext cx="2394589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86239" y="852933"/>
            <a:ext cx="2394589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77963" y="9366101"/>
            <a:ext cx="1478290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dirty="0" smtClean="0">
                <a:latin typeface="Arial Rounded MT Bold" panose="020F0704030504030204" pitchFamily="34" charset="0"/>
              </a:rPr>
              <a:t>Goals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10587" y="9885862"/>
            <a:ext cx="1430168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05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</Words>
  <Application>Microsoft Office PowerPoint</Application>
  <PresentationFormat>A3 Paper (297x420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Moore</dc:creator>
  <cp:lastModifiedBy>Joseph Moore</cp:lastModifiedBy>
  <cp:revision>2</cp:revision>
  <cp:lastPrinted>2019-08-02T07:10:50Z</cp:lastPrinted>
  <dcterms:created xsi:type="dcterms:W3CDTF">2019-08-02T07:05:17Z</dcterms:created>
  <dcterms:modified xsi:type="dcterms:W3CDTF">2019-08-02T07:16:50Z</dcterms:modified>
</cp:coreProperties>
</file>