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9926638" cy="1435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28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BDD67-1F36-4FBA-97CF-3132699BEDBE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328C-E6E8-4761-A571-89E1CCB36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869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BDD67-1F36-4FBA-97CF-3132699BEDBE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328C-E6E8-4761-A571-89E1CCB36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90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BDD67-1F36-4FBA-97CF-3132699BEDBE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328C-E6E8-4761-A571-89E1CCB36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568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BDD67-1F36-4FBA-97CF-3132699BEDBE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328C-E6E8-4761-A571-89E1CCB36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06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BDD67-1F36-4FBA-97CF-3132699BEDBE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328C-E6E8-4761-A571-89E1CCB36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37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BDD67-1F36-4FBA-97CF-3132699BEDBE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328C-E6E8-4761-A571-89E1CCB36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10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BDD67-1F36-4FBA-97CF-3132699BEDBE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328C-E6E8-4761-A571-89E1CCB36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53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BDD67-1F36-4FBA-97CF-3132699BEDBE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328C-E6E8-4761-A571-89E1CCB36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06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BDD67-1F36-4FBA-97CF-3132699BEDBE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328C-E6E8-4761-A571-89E1CCB36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887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BDD67-1F36-4FBA-97CF-3132699BEDBE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328C-E6E8-4761-A571-89E1CCB36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3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BDD67-1F36-4FBA-97CF-3132699BEDBE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328C-E6E8-4761-A571-89E1CCB36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873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BDD67-1F36-4FBA-97CF-3132699BEDBE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B328C-E6E8-4761-A571-89E1CCB36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69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67098" y="357448"/>
            <a:ext cx="2435923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600" dirty="0" smtClean="0">
                <a:latin typeface="Arial Rounded MT Bold" panose="020F0704030504030204" pitchFamily="34" charset="0"/>
              </a:rPr>
              <a:t>Accuracy </a:t>
            </a:r>
            <a:endParaRPr lang="en-US" sz="3600" dirty="0">
              <a:latin typeface="Arial Rounded MT Bold" panose="020F07040305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0161" y="323866"/>
            <a:ext cx="1926746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600" dirty="0" smtClean="0">
                <a:latin typeface="Arial Rounded MT Bold" panose="020F0704030504030204" pitchFamily="34" charset="0"/>
              </a:rPr>
              <a:t>Fluency</a:t>
            </a:r>
            <a:endParaRPr lang="en-US" sz="3600" dirty="0">
              <a:latin typeface="Arial Rounded MT Bold" panose="020F070403050403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804475" y="0"/>
            <a:ext cx="0" cy="9159498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9159498"/>
            <a:ext cx="9601200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267098" y="877209"/>
            <a:ext cx="2394589" cy="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186239" y="852933"/>
            <a:ext cx="2394589" cy="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977963" y="9366101"/>
            <a:ext cx="1478290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600" dirty="0" smtClean="0">
                <a:latin typeface="Arial Rounded MT Bold" panose="020F0704030504030204" pitchFamily="34" charset="0"/>
              </a:rPr>
              <a:t>Goals</a:t>
            </a:r>
            <a:endParaRPr lang="en-US" sz="3600" dirty="0">
              <a:latin typeface="Arial Rounded MT Bold" panose="020F0704030504030204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010587" y="9885862"/>
            <a:ext cx="1430168" cy="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8051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3</Words>
  <Application>Microsoft Office PowerPoint</Application>
  <PresentationFormat>A3 Paper (297x420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Moore</dc:creator>
  <cp:lastModifiedBy>Joseph Moore</cp:lastModifiedBy>
  <cp:revision>2</cp:revision>
  <cp:lastPrinted>2019-08-02T07:10:50Z</cp:lastPrinted>
  <dcterms:created xsi:type="dcterms:W3CDTF">2019-08-02T07:05:17Z</dcterms:created>
  <dcterms:modified xsi:type="dcterms:W3CDTF">2019-08-02T07:16:50Z</dcterms:modified>
</cp:coreProperties>
</file>