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57" r:id="rId4"/>
    <p:sldId id="266" r:id="rId5"/>
    <p:sldId id="267" r:id="rId6"/>
    <p:sldId id="262" r:id="rId7"/>
    <p:sldId id="263" r:id="rId8"/>
    <p:sldId id="264" r:id="rId9"/>
    <p:sldId id="261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1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8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7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7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4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4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7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8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6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5D0B9-D05C-4881-9495-EA1BB19FC9C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5DCC-E651-418C-9514-4D94410B5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19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ichiganassessment.org/wp-content/uploads/2014/11/MELAB-SampleEssays-Commentary-2013.pd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campus.com/rubricshowc.cfm?sp=yes&amp;code=UAX785&amp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campus.com/rubricshowc.cfm?sp=yes&amp;code=UAX785&amp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281" y="1075228"/>
            <a:ext cx="9144000" cy="2387600"/>
          </a:xfrm>
        </p:spPr>
        <p:txBody>
          <a:bodyPr anchor="ctr">
            <a:noAutofit/>
          </a:bodyPr>
          <a:lstStyle/>
          <a:p>
            <a:r>
              <a:rPr lang="en-US" sz="13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Assessing</a:t>
            </a:r>
            <a:endParaRPr lang="en-US" sz="13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52281" y="346282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Students</a:t>
            </a:r>
            <a:endParaRPr lang="en-US" sz="13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484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068945" y="2567705"/>
            <a:ext cx="80171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819727" y="726499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Assignment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4182" y="2897038"/>
            <a:ext cx="11335327" cy="17396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/>
              <a:t>There </a:t>
            </a:r>
            <a:r>
              <a:rPr lang="en-US" sz="3200" dirty="0"/>
              <a:t>are many different energy sources (for example, sun, wind, </a:t>
            </a:r>
            <a:r>
              <a:rPr lang="en-US" sz="3200" dirty="0" smtClean="0"/>
              <a:t>oil, </a:t>
            </a:r>
            <a:r>
              <a:rPr lang="en-US" sz="3200" dirty="0"/>
              <a:t>water, natural gas, coal, nuclear fission, etc.). Pick one such source and discuss its advantages and disadvantages. You might consider availability, safety, geographical location, etc</a:t>
            </a:r>
            <a:r>
              <a:rPr lang="en-US" sz="3200" dirty="0" smtClean="0"/>
              <a:t>.</a:t>
            </a:r>
          </a:p>
          <a:p>
            <a:pPr marL="0" indent="0" algn="ctr">
              <a:buNone/>
            </a:pPr>
            <a:r>
              <a:rPr lang="en-US" sz="3200" dirty="0" smtClean="0"/>
              <a:t>Write a 5 paragraph essay on one of these topics</a:t>
            </a:r>
            <a:endParaRPr lang="en-US" sz="32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68945" y="5657269"/>
            <a:ext cx="80171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460682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https://michiganassessment.org/wp-content/uploads/2014/11/MELAB-SampleEssays-Commentary-2013.pdf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428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05061" y="6336253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https://www.rcampus.com/rubricshowc.cfm?sp=yes&amp;code=UAX785&amp;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Let’s make a rubric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218206"/>
              </p:ext>
            </p:extLst>
          </p:nvPr>
        </p:nvGraphicFramePr>
        <p:xfrm>
          <a:off x="535709" y="1578648"/>
          <a:ext cx="11185235" cy="44872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7047"/>
                <a:gridCol w="2237047"/>
                <a:gridCol w="2237047"/>
                <a:gridCol w="2237047"/>
                <a:gridCol w="2237047"/>
              </a:tblGrid>
              <a:tr h="730443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POINT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POINTS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513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 1</a:t>
                      </a:r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513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 2</a:t>
                      </a:r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513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 3</a:t>
                      </a:r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513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 4</a:t>
                      </a:r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513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 5</a:t>
                      </a:r>
                      <a:endParaRPr lang="en-US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 </a:t>
                      </a:r>
                      <a:endParaRPr lang="en-US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1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5"/>
          <p:cNvSpPr/>
          <p:nvPr/>
        </p:nvSpPr>
        <p:spPr>
          <a:xfrm rot="7286537">
            <a:off x="5715777" y="442303"/>
            <a:ext cx="700894" cy="388686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 rot="14064903">
            <a:off x="5931610" y="707725"/>
            <a:ext cx="700894" cy="33816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698499"/>
            <a:ext cx="12192000" cy="31595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Feedback </a:t>
            </a:r>
            <a:r>
              <a:rPr lang="en-US" sz="7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vs</a:t>
            </a:r>
            <a:r>
              <a:rPr lang="en-US" sz="7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Marking</a:t>
            </a:r>
            <a:endParaRPr lang="en-US" sz="7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600" dirty="0" smtClean="0"/>
          </a:p>
          <a:p>
            <a:pPr algn="ctr"/>
            <a:r>
              <a:rPr lang="en-US" sz="6600" dirty="0" smtClean="0"/>
              <a:t>Accuracy </a:t>
            </a:r>
            <a:r>
              <a:rPr lang="en-US" sz="6600" dirty="0" err="1" smtClean="0"/>
              <a:t>vs</a:t>
            </a:r>
            <a:r>
              <a:rPr lang="en-US" sz="6600" dirty="0" smtClean="0"/>
              <a:t> Fluency </a:t>
            </a:r>
          </a:p>
          <a:p>
            <a:endParaRPr lang="en-US" sz="6600" dirty="0"/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14199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6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344" y="0"/>
            <a:ext cx="6596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4858"/>
            <a:ext cx="5595344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A lot of red discourages students.  </a:t>
            </a:r>
          </a:p>
        </p:txBody>
      </p:sp>
    </p:spTree>
    <p:extLst>
      <p:ext uri="{BB962C8B-B14F-4D97-AF65-F5344CB8AC3E}">
        <p14:creationId xmlns:p14="http://schemas.microsoft.com/office/powerpoint/2010/main" val="11768956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281" y="844319"/>
            <a:ext cx="9144000" cy="2387600"/>
          </a:xfrm>
        </p:spPr>
        <p:txBody>
          <a:bodyPr anchor="ctr">
            <a:noAutofit/>
          </a:bodyPr>
          <a:lstStyle/>
          <a:p>
            <a:r>
              <a:rPr lang="en-US" sz="13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Create</a:t>
            </a:r>
            <a:endParaRPr lang="en-US" sz="13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52281" y="376762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Rubric</a:t>
            </a:r>
            <a:endParaRPr lang="en-US" sz="13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07813" y="2755496"/>
            <a:ext cx="2632936" cy="952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US" sz="8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4116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8" ac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24200" cy="1325563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Fluency</a:t>
            </a:r>
            <a:endParaRPr lang="en-US" sz="6600" dirty="0">
              <a:latin typeface="Arial Narrow" panose="020B0606020202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31545" y="365124"/>
            <a:ext cx="312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Accuracy </a:t>
            </a:r>
            <a:endParaRPr lang="en-US" sz="6600" dirty="0">
              <a:latin typeface="Arial Narrow" panose="020B0606020202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923270"/>
            <a:ext cx="312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Goals</a:t>
            </a:r>
            <a:endParaRPr lang="en-US" sz="6600" dirty="0">
              <a:latin typeface="Arial Narrow" panose="020B0606020202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0" y="0"/>
            <a:ext cx="0" cy="506614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588655"/>
            <a:ext cx="12192000" cy="92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161636" y="5056910"/>
            <a:ext cx="12192000" cy="92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 rot="20436829" flipH="1">
            <a:off x="2540159" y="3430332"/>
            <a:ext cx="4139881" cy="275748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Did they complete the writing task? </a:t>
            </a:r>
          </a:p>
        </p:txBody>
      </p:sp>
    </p:spTree>
    <p:extLst>
      <p:ext uri="{BB962C8B-B14F-4D97-AF65-F5344CB8AC3E}">
        <p14:creationId xmlns:p14="http://schemas.microsoft.com/office/powerpoint/2010/main" val="103954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Fluency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7708"/>
          </a:xfrm>
        </p:spPr>
        <p:txBody>
          <a:bodyPr>
            <a:normAutofit/>
          </a:bodyPr>
          <a:lstStyle/>
          <a:p>
            <a:r>
              <a:rPr lang="en-US" dirty="0" smtClean="0"/>
              <a:t>Well connected thoughts</a:t>
            </a:r>
          </a:p>
          <a:p>
            <a:r>
              <a:rPr lang="en-US" dirty="0" smtClean="0"/>
              <a:t>Word choice</a:t>
            </a:r>
          </a:p>
          <a:p>
            <a:r>
              <a:rPr lang="en-US" dirty="0" smtClean="0"/>
              <a:t>Fluidity </a:t>
            </a:r>
          </a:p>
          <a:p>
            <a:r>
              <a:rPr lang="en-US" dirty="0" smtClean="0"/>
              <a:t>Development </a:t>
            </a:r>
            <a:endParaRPr lang="en-US" dirty="0" smtClean="0"/>
          </a:p>
          <a:p>
            <a:r>
              <a:rPr lang="en-US" dirty="0" smtClean="0"/>
              <a:t>Author’s voice (personality) </a:t>
            </a:r>
          </a:p>
          <a:p>
            <a:r>
              <a:rPr lang="en-US" dirty="0" smtClean="0"/>
              <a:t>Ideas – is it memorable? </a:t>
            </a:r>
          </a:p>
          <a:p>
            <a:r>
              <a:rPr lang="en-US" dirty="0" smtClean="0"/>
              <a:t>Details </a:t>
            </a:r>
            <a:endParaRPr lang="en-US" dirty="0"/>
          </a:p>
          <a:p>
            <a:r>
              <a:rPr lang="en-US" dirty="0" smtClean="0"/>
              <a:t>Content – shows knowledge of the subject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5276"/>
      </p:ext>
    </p:extLst>
  </p:cSld>
  <p:clrMapOvr>
    <a:masterClrMapping/>
  </p:clrMapOvr>
  <p:transition spd="slow">
    <p:wipe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1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18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18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250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3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250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250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3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250"/>
                                            <p:tgtEl>
                                              <p:spTgt spid="3">
                                                <p:txEl>
                                                  <p:pRg st="7" end="7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Accuracy 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Spelling </a:t>
            </a:r>
          </a:p>
          <a:p>
            <a:r>
              <a:rPr lang="en-US" dirty="0" smtClean="0"/>
              <a:t>Grammar</a:t>
            </a:r>
          </a:p>
          <a:p>
            <a:r>
              <a:rPr lang="en-US" dirty="0" smtClean="0"/>
              <a:t>Clear and well stated thesis </a:t>
            </a:r>
          </a:p>
          <a:p>
            <a:r>
              <a:rPr lang="en-US" dirty="0" smtClean="0"/>
              <a:t>Word Count / Vocabulary </a:t>
            </a:r>
          </a:p>
          <a:p>
            <a:r>
              <a:rPr lang="en-US" dirty="0" smtClean="0"/>
              <a:t>Punctuation </a:t>
            </a:r>
          </a:p>
          <a:p>
            <a:r>
              <a:rPr lang="en-US" dirty="0" smtClean="0"/>
              <a:t>Meaningful words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940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1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18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18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Accomplishing Goals </a:t>
            </a:r>
            <a:endParaRPr lang="en-US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</a:t>
            </a:r>
            <a:r>
              <a:rPr lang="en-US" b="1" dirty="0" smtClean="0"/>
              <a:t>formatting</a:t>
            </a:r>
          </a:p>
          <a:p>
            <a:r>
              <a:rPr lang="en-US" dirty="0" smtClean="0"/>
              <a:t>Reverenced well</a:t>
            </a:r>
          </a:p>
          <a:p>
            <a:r>
              <a:rPr lang="en-US" dirty="0" smtClean="0"/>
              <a:t>Clearly defined relationships:	</a:t>
            </a:r>
          </a:p>
          <a:p>
            <a:pPr lvl="1"/>
            <a:r>
              <a:rPr lang="en-US" dirty="0" smtClean="0"/>
              <a:t>Thesis and arguments</a:t>
            </a:r>
          </a:p>
          <a:p>
            <a:pPr lvl="1"/>
            <a:r>
              <a:rPr lang="en-US" dirty="0" smtClean="0"/>
              <a:t>Arguments and points</a:t>
            </a:r>
          </a:p>
          <a:p>
            <a:pPr lvl="1"/>
            <a:r>
              <a:rPr lang="en-US" dirty="0" smtClean="0"/>
              <a:t>Points and proofs </a:t>
            </a:r>
          </a:p>
          <a:p>
            <a:r>
              <a:rPr lang="en-US" dirty="0" smtClean="0"/>
              <a:t>Organization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62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1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18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18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250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5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250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250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250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250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250"/>
                                            <p:tgtEl>
                                              <p:spTgt spid="3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250"/>
                                            <p:tgtEl>
                                              <p:spTgt spid="3">
                                                <p:txEl>
                                                  <p:pRg st="6" end="6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uiExpand="1" build="p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75149"/>
              </p:ext>
            </p:extLst>
          </p:nvPr>
        </p:nvGraphicFramePr>
        <p:xfrm>
          <a:off x="960579" y="2447635"/>
          <a:ext cx="10261600" cy="17123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2320"/>
                <a:gridCol w="2052320"/>
                <a:gridCol w="2052320"/>
                <a:gridCol w="2052320"/>
                <a:gridCol w="2052320"/>
              </a:tblGrid>
              <a:tr h="50800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point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Point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Point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Point</a:t>
                      </a:r>
                      <a:endParaRPr lang="en-US" dirty="0"/>
                    </a:p>
                  </a:txBody>
                  <a:tcPr anchor="ctr"/>
                </a:tc>
              </a:tr>
              <a:tr h="12043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05061" y="6336253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https://www.rcampus.com/rubricshowc.cfm?sp=yes&amp;code=UAX785&amp;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7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208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Arial Narrow</vt:lpstr>
      <vt:lpstr>Calibri</vt:lpstr>
      <vt:lpstr>Calibri Light</vt:lpstr>
      <vt:lpstr>Office Theme</vt:lpstr>
      <vt:lpstr>Assessing</vt:lpstr>
      <vt:lpstr>Feedback vs Marking</vt:lpstr>
      <vt:lpstr>PowerPoint Presentation</vt:lpstr>
      <vt:lpstr>Create</vt:lpstr>
      <vt:lpstr>Fluency</vt:lpstr>
      <vt:lpstr>Fluency</vt:lpstr>
      <vt:lpstr>Accuracy </vt:lpstr>
      <vt:lpstr>Accomplishing Goals </vt:lpstr>
      <vt:lpstr>PowerPoint Presentation</vt:lpstr>
      <vt:lpstr>PowerPoint Presentation</vt:lpstr>
      <vt:lpstr>Let’s make a rubric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Students</dc:title>
  <dc:creator>Joseph Moore</dc:creator>
  <cp:lastModifiedBy>Joseph Moore</cp:lastModifiedBy>
  <cp:revision>15</cp:revision>
  <dcterms:created xsi:type="dcterms:W3CDTF">2019-07-29T06:59:36Z</dcterms:created>
  <dcterms:modified xsi:type="dcterms:W3CDTF">2019-08-01T06:12:55Z</dcterms:modified>
</cp:coreProperties>
</file>