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ppy" initials="T" lastIdx="0" clrIdx="0">
    <p:extLst>
      <p:ext uri="{19B8F6BF-5375-455C-9EA6-DF929625EA0E}">
        <p15:presenceInfo xmlns:p15="http://schemas.microsoft.com/office/powerpoint/2012/main" userId="Tipp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2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74DE-E3FB-41E3-A630-0B3DC8F85F00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6CCE-34F5-40E9-B636-AAD086C20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19856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7248" y="0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7248" y="3419856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54496" y="0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54496" y="3419856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0462" y="100584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CEO 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451" y="267004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41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3412" y="3520440"/>
            <a:ext cx="16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Engineer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335" y="6089904"/>
            <a:ext cx="17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Female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39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68795" y="100584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Buddhist Monk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3699" y="267004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15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99208" y="352044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9356" y="100584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Farmer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0947" y="267004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45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26644" y="352044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Doctor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2583" y="6089903"/>
            <a:ext cx="17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Female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29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40329" y="6089903"/>
            <a:ext cx="17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Female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62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" y="548640"/>
            <a:ext cx="2980067" cy="20179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89" y="666066"/>
            <a:ext cx="2928366" cy="19522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20" y="548640"/>
            <a:ext cx="2740450" cy="2159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8" y="4028016"/>
            <a:ext cx="3075033" cy="19584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087" y="4036788"/>
            <a:ext cx="2930471" cy="19525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951" y="4048976"/>
            <a:ext cx="2942612" cy="19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19856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7248" y="0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7248" y="3419856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54496" y="0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54496" y="3419856"/>
            <a:ext cx="3127248" cy="3419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5147" y="100584"/>
            <a:ext cx="2375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Construction </a:t>
            </a:r>
          </a:p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Worker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451" y="267004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26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7188" y="352044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Lawyer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5335" y="6089904"/>
            <a:ext cx="17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Female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44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32445" y="100584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Chef 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3699" y="267004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37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40751" y="3520440"/>
            <a:ext cx="2419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Police Officer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0807" y="100584"/>
            <a:ext cx="155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Scientist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0947" y="267004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48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19856" y="3520440"/>
            <a:ext cx="17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Politician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2583" y="6089903"/>
            <a:ext cx="17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Female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31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40329" y="6089903"/>
            <a:ext cx="175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Gender: </a:t>
            </a:r>
            <a:r>
              <a:rPr lang="en-US" b="1" dirty="0" smtClean="0"/>
              <a:t>Female</a:t>
            </a:r>
          </a:p>
          <a:p>
            <a:pPr algn="ctr"/>
            <a:r>
              <a:rPr lang="en-US" dirty="0" smtClean="0"/>
              <a:t>Age:  </a:t>
            </a:r>
            <a:r>
              <a:rPr lang="en-US" b="1" dirty="0" smtClean="0"/>
              <a:t>24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1" y="903361"/>
            <a:ext cx="2741866" cy="1824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39" y="659095"/>
            <a:ext cx="2768740" cy="1975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459" y="701690"/>
            <a:ext cx="2827748" cy="1907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53" y="4051018"/>
            <a:ext cx="2804942" cy="2019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60" y="4061215"/>
            <a:ext cx="2928962" cy="19526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40" y="4043659"/>
            <a:ext cx="2994782" cy="199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7432" y="268224"/>
            <a:ext cx="4892040" cy="6406896"/>
            <a:chOff x="0" y="268224"/>
            <a:chExt cx="4956048" cy="6406896"/>
          </a:xfrm>
        </p:grpSpPr>
        <p:sp>
          <p:nvSpPr>
            <p:cNvPr id="4" name="Rectangle 3"/>
            <p:cNvSpPr/>
            <p:nvPr/>
          </p:nvSpPr>
          <p:spPr>
            <a:xfrm>
              <a:off x="0" y="1170432"/>
              <a:ext cx="4956048" cy="550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093976"/>
              <a:ext cx="4956048" cy="9022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268224"/>
              <a:ext cx="4956048" cy="9022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910584"/>
              <a:ext cx="4956048" cy="917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5748528"/>
              <a:ext cx="4956048" cy="917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777240" y="268224"/>
              <a:ext cx="9144" cy="6397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17776" y="277368"/>
              <a:ext cx="9144" cy="6397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31626" y="53771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Who?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1970" y="543806"/>
              <a:ext cx="718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Why?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77384" y="263652"/>
            <a:ext cx="4892040" cy="6406896"/>
            <a:chOff x="0" y="268224"/>
            <a:chExt cx="4956048" cy="6406896"/>
          </a:xfrm>
        </p:grpSpPr>
        <p:sp>
          <p:nvSpPr>
            <p:cNvPr id="21" name="Rectangle 20"/>
            <p:cNvSpPr/>
            <p:nvPr/>
          </p:nvSpPr>
          <p:spPr>
            <a:xfrm>
              <a:off x="0" y="1170432"/>
              <a:ext cx="4956048" cy="55046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2093976"/>
              <a:ext cx="4956048" cy="9022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268224"/>
              <a:ext cx="4956048" cy="9022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3910584"/>
              <a:ext cx="4956048" cy="917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748528"/>
              <a:ext cx="4956048" cy="917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777240" y="268224"/>
              <a:ext cx="9144" cy="6397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017776" y="277368"/>
              <a:ext cx="9144" cy="63977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31626" y="537710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Who?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21970" y="543806"/>
              <a:ext cx="718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Why?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9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95</Words>
  <Application>Microsoft Office PowerPoint</Application>
  <PresentationFormat>A4 Paper (210x297 mm)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Tippy</cp:lastModifiedBy>
  <cp:revision>10</cp:revision>
  <dcterms:created xsi:type="dcterms:W3CDTF">2018-07-15T07:08:17Z</dcterms:created>
  <dcterms:modified xsi:type="dcterms:W3CDTF">2018-07-15T08:04:57Z</dcterms:modified>
</cp:coreProperties>
</file>