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79" r:id="rId25"/>
    <p:sldId id="280" r:id="rId26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1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A948-DD1D-4082-A44D-6A03A5FBBF7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B722-682C-4974-B753-F69B2C3A3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16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A948-DD1D-4082-A44D-6A03A5FBBF7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B722-682C-4974-B753-F69B2C3A3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66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A948-DD1D-4082-A44D-6A03A5FBBF7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B722-682C-4974-B753-F69B2C3A3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38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A948-DD1D-4082-A44D-6A03A5FBBF7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B722-682C-4974-B753-F69B2C3A3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80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A948-DD1D-4082-A44D-6A03A5FBBF7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B722-682C-4974-B753-F69B2C3A3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99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A948-DD1D-4082-A44D-6A03A5FBBF7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B722-682C-4974-B753-F69B2C3A3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4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A948-DD1D-4082-A44D-6A03A5FBBF7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B722-682C-4974-B753-F69B2C3A3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55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A948-DD1D-4082-A44D-6A03A5FBBF7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B722-682C-4974-B753-F69B2C3A3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6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A948-DD1D-4082-A44D-6A03A5FBBF7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B722-682C-4974-B753-F69B2C3A3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59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A948-DD1D-4082-A44D-6A03A5FBBF7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B722-682C-4974-B753-F69B2C3A3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5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A948-DD1D-4082-A44D-6A03A5FBBF7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DB722-682C-4974-B753-F69B2C3A3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59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A948-DD1D-4082-A44D-6A03A5FBBF73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DB722-682C-4974-B753-F69B2C3A3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68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bstract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805"/>
            <a:ext cx="9906000" cy="571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1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4" y="-1"/>
            <a:ext cx="9728200" cy="686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8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Image result for de stij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9736667" cy="686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42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7"/>
            <a:ext cx="9934992" cy="61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21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Image result for abstract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466"/>
            <a:ext cx="9906000" cy="660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28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838"/>
            <a:ext cx="990600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96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Image result for abstract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276" y="0"/>
            <a:ext cx="70194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94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Image result for abstract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86239" y="-1506875"/>
            <a:ext cx="6933522" cy="990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5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" y="365127"/>
            <a:ext cx="9898978" cy="61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Image result for abstract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34179" y="-1173302"/>
            <a:ext cx="6837642" cy="922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11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4" y="0"/>
            <a:ext cx="81092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50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abstract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162"/>
            <a:ext cx="9914269" cy="628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34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1" y="186265"/>
            <a:ext cx="9918701" cy="661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57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3" y="5242"/>
            <a:ext cx="9474200" cy="685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9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97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abstract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14918" y="-1370979"/>
            <a:ext cx="6867709" cy="960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5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kandin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52923" y="-1027811"/>
            <a:ext cx="6864688" cy="890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32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abstract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68" y="0"/>
            <a:ext cx="10375901" cy="691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69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abstract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36"/>
            <a:ext cx="9906000" cy="676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81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abstract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467"/>
            <a:ext cx="99060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81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34"/>
            <a:ext cx="9906318" cy="661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84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174" y="6348"/>
            <a:ext cx="6851652" cy="685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5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mage result for abstract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91106" y="-1521737"/>
            <a:ext cx="5923787" cy="990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33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4303" y="-1261835"/>
            <a:ext cx="6858000" cy="938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5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Image result for abstract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467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40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</TotalTime>
  <Words>0</Words>
  <Application>Microsoft Office PowerPoint</Application>
  <PresentationFormat>A4 Paper (210x297 mm)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Moore</dc:creator>
  <cp:lastModifiedBy>Joseph Moore</cp:lastModifiedBy>
  <cp:revision>6</cp:revision>
  <dcterms:created xsi:type="dcterms:W3CDTF">2019-08-02T05:50:39Z</dcterms:created>
  <dcterms:modified xsi:type="dcterms:W3CDTF">2019-08-02T06:19:47Z</dcterms:modified>
</cp:coreProperties>
</file>