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FA"/>
    <a:srgbClr val="EC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1ED8-D7C8-410A-AA02-465FB458064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12E6-0795-465C-8368-555FB852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crXGQkc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stract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22590"/>
          <a:stretch/>
        </p:blipFill>
        <p:spPr bwMode="auto">
          <a:xfrm>
            <a:off x="9426" y="8952"/>
            <a:ext cx="12176085" cy="68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427" y="2244152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Abstract Expressionism   </a:t>
            </a:r>
            <a:endParaRPr lang="en-US" sz="8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56" y="1798332"/>
            <a:ext cx="60983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Inkblot (Rorschach) Test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27" y="0"/>
            <a:ext cx="4829978" cy="68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5813" y="6343134"/>
            <a:ext cx="492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https://www.youtube.com/watch?v=BKcrXGQkcAk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12" y="414698"/>
            <a:ext cx="8067675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7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rscha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46" y="275733"/>
            <a:ext cx="6452615" cy="64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orscha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44" y="182588"/>
            <a:ext cx="8864338" cy="64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3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Rorschach Test</a:t>
            </a:r>
            <a:endParaRPr lang="en-US" sz="60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Hermann Rorschach (1960s)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Showed abstract images and recorded the results</a:t>
            </a:r>
          </a:p>
          <a:p>
            <a:pPr lvl="1"/>
            <a:r>
              <a:rPr lang="en-US" sz="2800" dirty="0" smtClean="0">
                <a:solidFill>
                  <a:srgbClr val="7030A0"/>
                </a:solidFill>
              </a:rPr>
              <a:t>Looked at HOW people responded</a:t>
            </a:r>
          </a:p>
          <a:p>
            <a:pPr lvl="1"/>
            <a:r>
              <a:rPr lang="en-US" sz="2800" dirty="0" smtClean="0">
                <a:solidFill>
                  <a:srgbClr val="7030A0"/>
                </a:solidFill>
              </a:rPr>
              <a:t>Similar mental diseases had similar answers 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Used by psychologists to diagnose mental illness 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Often misused these days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stract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4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Art Critic</a:t>
            </a:r>
            <a:endParaRPr lang="en-US" sz="60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Look around the class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Find a picture with meaning to you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Write about the picture: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What do you see?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How do you </a:t>
            </a:r>
            <a:r>
              <a:rPr lang="en-US" b="1" dirty="0" smtClean="0">
                <a:solidFill>
                  <a:srgbClr val="7030A0"/>
                </a:solidFill>
              </a:rPr>
              <a:t>feel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What was the artist thinking?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4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80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Rounded MT Bold</vt:lpstr>
      <vt:lpstr>Calibri</vt:lpstr>
      <vt:lpstr>Calibri Light</vt:lpstr>
      <vt:lpstr>Office Theme</vt:lpstr>
      <vt:lpstr>Abstract Expressionism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Rorschach Test</vt:lpstr>
      <vt:lpstr>PowerPoint Presentation</vt:lpstr>
      <vt:lpstr>Art Critic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Expressionism</dc:title>
  <dc:creator>Joseph Moore</dc:creator>
  <cp:lastModifiedBy>Joseph Moore</cp:lastModifiedBy>
  <cp:revision>6</cp:revision>
  <dcterms:created xsi:type="dcterms:W3CDTF">2019-07-31T05:46:34Z</dcterms:created>
  <dcterms:modified xsi:type="dcterms:W3CDTF">2019-08-02T05:49:50Z</dcterms:modified>
</cp:coreProperties>
</file>