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2" r:id="rId4"/>
    <p:sldId id="276" r:id="rId5"/>
    <p:sldId id="263" r:id="rId6"/>
    <p:sldId id="259" r:id="rId7"/>
    <p:sldId id="264" r:id="rId8"/>
    <p:sldId id="275" r:id="rId9"/>
    <p:sldId id="265" r:id="rId10"/>
    <p:sldId id="257" r:id="rId11"/>
    <p:sldId id="266" r:id="rId12"/>
    <p:sldId id="274" r:id="rId13"/>
    <p:sldId id="267" r:id="rId14"/>
    <p:sldId id="260" r:id="rId15"/>
    <p:sldId id="26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D3"/>
    <a:srgbClr val="6DCDFF"/>
    <a:srgbClr val="40ABF1"/>
    <a:srgbClr val="CDAC83"/>
    <a:srgbClr val="F3E1C5"/>
    <a:srgbClr val="A87E53"/>
    <a:srgbClr val="EEB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BFF-8944-4187-995A-955F2F1CBD9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CDD3-65EB-4B50-BF7C-414B48FD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BFF-8944-4187-995A-955F2F1CBD9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CDD3-65EB-4B50-BF7C-414B48FD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9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BFF-8944-4187-995A-955F2F1CBD9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CDD3-65EB-4B50-BF7C-414B48FD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5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BFF-8944-4187-995A-955F2F1CBD9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CDD3-65EB-4B50-BF7C-414B48FD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BFF-8944-4187-995A-955F2F1CBD9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CDD3-65EB-4B50-BF7C-414B48FD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3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BFF-8944-4187-995A-955F2F1CBD9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CDD3-65EB-4B50-BF7C-414B48FD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BFF-8944-4187-995A-955F2F1CBD9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CDD3-65EB-4B50-BF7C-414B48FD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BFF-8944-4187-995A-955F2F1CBD9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CDD3-65EB-4B50-BF7C-414B48FD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6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BFF-8944-4187-995A-955F2F1CBD9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CDD3-65EB-4B50-BF7C-414B48FD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1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BFF-8944-4187-995A-955F2F1CBD9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CDD3-65EB-4B50-BF7C-414B48FD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7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2BFF-8944-4187-995A-955F2F1CBD9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CDD3-65EB-4B50-BF7C-414B48FD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0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82BFF-8944-4187-995A-955F2F1CBD9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2CDD3-65EB-4B50-BF7C-414B48FD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6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ScphJ-H9ic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ncept-the-game.com/index.php?lang=e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7_XRcCKqP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TqXOtThjH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428022" y="-1340631"/>
            <a:ext cx="828261" cy="828261"/>
            <a:chOff x="4668982" y="2001982"/>
            <a:chExt cx="2854037" cy="2854037"/>
          </a:xfrm>
        </p:grpSpPr>
        <p:sp>
          <p:nvSpPr>
            <p:cNvPr id="5" name="Oval 4"/>
            <p:cNvSpPr/>
            <p:nvPr/>
          </p:nvSpPr>
          <p:spPr>
            <a:xfrm>
              <a:off x="4668982" y="2001982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998027" y="2001982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140036" y="3214255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771066" y="-2736202"/>
            <a:ext cx="1565565" cy="1565565"/>
            <a:chOff x="7994073" y="2147454"/>
            <a:chExt cx="2854037" cy="2854037"/>
          </a:xfrm>
        </p:grpSpPr>
        <p:sp>
          <p:nvSpPr>
            <p:cNvPr id="9" name="Oval 8"/>
            <p:cNvSpPr/>
            <p:nvPr/>
          </p:nvSpPr>
          <p:spPr>
            <a:xfrm>
              <a:off x="7994073" y="2147454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323118" y="2147454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933710" y="2535382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789971" y="3318163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84934" y="-2998906"/>
            <a:ext cx="701657" cy="724766"/>
            <a:chOff x="382731" y="429491"/>
            <a:chExt cx="2854037" cy="2854037"/>
          </a:xfrm>
        </p:grpSpPr>
        <p:sp>
          <p:nvSpPr>
            <p:cNvPr id="14" name="Oval 13"/>
            <p:cNvSpPr/>
            <p:nvPr/>
          </p:nvSpPr>
          <p:spPr>
            <a:xfrm>
              <a:off x="382731" y="429491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11776" y="429491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31718" y="1288473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31719" y="2466109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96753" y="-2978747"/>
            <a:ext cx="995903" cy="995903"/>
            <a:chOff x="1362940" y="3667991"/>
            <a:chExt cx="2854037" cy="2854037"/>
          </a:xfrm>
        </p:grpSpPr>
        <p:sp>
          <p:nvSpPr>
            <p:cNvPr id="19" name="Oval 18"/>
            <p:cNvSpPr/>
            <p:nvPr/>
          </p:nvSpPr>
          <p:spPr>
            <a:xfrm>
              <a:off x="1362940" y="3667991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691985" y="3667991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973532" y="4423064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377788" y="5649190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46013" y="-2111897"/>
            <a:ext cx="453520" cy="468457"/>
            <a:chOff x="382731" y="429491"/>
            <a:chExt cx="2854037" cy="2854037"/>
          </a:xfrm>
        </p:grpSpPr>
        <p:sp>
          <p:nvSpPr>
            <p:cNvPr id="24" name="Oval 23"/>
            <p:cNvSpPr/>
            <p:nvPr/>
          </p:nvSpPr>
          <p:spPr>
            <a:xfrm>
              <a:off x="382731" y="429491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11776" y="429491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931718" y="1288473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31719" y="2466109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25732" y="-2408834"/>
            <a:ext cx="1565565" cy="1565565"/>
            <a:chOff x="7994073" y="2147454"/>
            <a:chExt cx="2854037" cy="2854037"/>
          </a:xfrm>
        </p:grpSpPr>
        <p:sp>
          <p:nvSpPr>
            <p:cNvPr id="29" name="Oval 28"/>
            <p:cNvSpPr/>
            <p:nvPr/>
          </p:nvSpPr>
          <p:spPr>
            <a:xfrm>
              <a:off x="7994073" y="2147454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323118" y="2147454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9933710" y="2535382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9789971" y="3318163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16983" y="-3470267"/>
            <a:ext cx="995903" cy="995903"/>
            <a:chOff x="1362940" y="3667991"/>
            <a:chExt cx="2854037" cy="2854037"/>
          </a:xfrm>
        </p:grpSpPr>
        <p:sp>
          <p:nvSpPr>
            <p:cNvPr id="34" name="Oval 33"/>
            <p:cNvSpPr/>
            <p:nvPr/>
          </p:nvSpPr>
          <p:spPr>
            <a:xfrm>
              <a:off x="1362940" y="3667991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91985" y="3667991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973532" y="4423064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377788" y="5649190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180468" y="-2474364"/>
            <a:ext cx="828261" cy="828261"/>
            <a:chOff x="4668982" y="2001982"/>
            <a:chExt cx="2854037" cy="2854037"/>
          </a:xfrm>
        </p:grpSpPr>
        <p:sp>
          <p:nvSpPr>
            <p:cNvPr id="39" name="Oval 38"/>
            <p:cNvSpPr/>
            <p:nvPr/>
          </p:nvSpPr>
          <p:spPr>
            <a:xfrm>
              <a:off x="4668982" y="2001982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998027" y="2001982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140036" y="3214255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712002" y="-1540293"/>
            <a:ext cx="701657" cy="724766"/>
            <a:chOff x="382731" y="429491"/>
            <a:chExt cx="2854037" cy="2854037"/>
          </a:xfrm>
        </p:grpSpPr>
        <p:sp>
          <p:nvSpPr>
            <p:cNvPr id="43" name="Oval 42"/>
            <p:cNvSpPr/>
            <p:nvPr/>
          </p:nvSpPr>
          <p:spPr>
            <a:xfrm>
              <a:off x="382731" y="429491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11776" y="429491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931718" y="1288473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931719" y="2466109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5161" y="-2141147"/>
            <a:ext cx="995903" cy="995903"/>
            <a:chOff x="1362940" y="3667991"/>
            <a:chExt cx="2854037" cy="2854037"/>
          </a:xfrm>
        </p:grpSpPr>
        <p:sp>
          <p:nvSpPr>
            <p:cNvPr id="48" name="Oval 47"/>
            <p:cNvSpPr/>
            <p:nvPr/>
          </p:nvSpPr>
          <p:spPr>
            <a:xfrm>
              <a:off x="1362940" y="3667991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691985" y="3667991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973532" y="4423064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377788" y="5649190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558091" y="-2925730"/>
            <a:ext cx="453520" cy="468457"/>
            <a:chOff x="382731" y="429491"/>
            <a:chExt cx="2854037" cy="2854037"/>
          </a:xfrm>
        </p:grpSpPr>
        <p:sp>
          <p:nvSpPr>
            <p:cNvPr id="53" name="Oval 52"/>
            <p:cNvSpPr/>
            <p:nvPr/>
          </p:nvSpPr>
          <p:spPr>
            <a:xfrm>
              <a:off x="382731" y="429491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11776" y="429491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931718" y="1288473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31719" y="2466109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1313173" y="-3670861"/>
            <a:ext cx="828261" cy="828261"/>
            <a:chOff x="4668982" y="2001982"/>
            <a:chExt cx="2854037" cy="2854037"/>
          </a:xfrm>
        </p:grpSpPr>
        <p:sp>
          <p:nvSpPr>
            <p:cNvPr id="58" name="Oval 57"/>
            <p:cNvSpPr/>
            <p:nvPr/>
          </p:nvSpPr>
          <p:spPr>
            <a:xfrm>
              <a:off x="4668982" y="2001982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998027" y="2001982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140036" y="3214255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53968" y="-513179"/>
            <a:ext cx="453520" cy="468457"/>
            <a:chOff x="382731" y="429491"/>
            <a:chExt cx="2854037" cy="2854037"/>
          </a:xfrm>
        </p:grpSpPr>
        <p:sp>
          <p:nvSpPr>
            <p:cNvPr id="62" name="Oval 61"/>
            <p:cNvSpPr/>
            <p:nvPr/>
          </p:nvSpPr>
          <p:spPr>
            <a:xfrm>
              <a:off x="382731" y="429491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11776" y="429491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931718" y="1288473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931719" y="2466109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-166794" y="-3389814"/>
            <a:ext cx="701657" cy="724766"/>
            <a:chOff x="382731" y="429491"/>
            <a:chExt cx="2854037" cy="2854037"/>
          </a:xfrm>
        </p:grpSpPr>
        <p:sp>
          <p:nvSpPr>
            <p:cNvPr id="67" name="Oval 66"/>
            <p:cNvSpPr/>
            <p:nvPr/>
          </p:nvSpPr>
          <p:spPr>
            <a:xfrm>
              <a:off x="382731" y="429491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11776" y="429491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931718" y="1288473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931719" y="2466109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883746" y="-3701475"/>
            <a:ext cx="828261" cy="828261"/>
            <a:chOff x="4668982" y="2001982"/>
            <a:chExt cx="2854037" cy="2854037"/>
          </a:xfrm>
        </p:grpSpPr>
        <p:sp>
          <p:nvSpPr>
            <p:cNvPr id="72" name="Oval 71"/>
            <p:cNvSpPr/>
            <p:nvPr/>
          </p:nvSpPr>
          <p:spPr>
            <a:xfrm>
              <a:off x="4668982" y="2001982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998027" y="2001982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140036" y="3214255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1488356" y="-1687708"/>
            <a:ext cx="828261" cy="828261"/>
            <a:chOff x="4668982" y="2001982"/>
            <a:chExt cx="2854037" cy="2854037"/>
          </a:xfrm>
        </p:grpSpPr>
        <p:sp>
          <p:nvSpPr>
            <p:cNvPr id="76" name="Oval 75"/>
            <p:cNvSpPr/>
            <p:nvPr/>
          </p:nvSpPr>
          <p:spPr>
            <a:xfrm>
              <a:off x="4668982" y="2001982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998027" y="2001982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140036" y="3214255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670662" y="-938318"/>
            <a:ext cx="701657" cy="724766"/>
            <a:chOff x="382731" y="429491"/>
            <a:chExt cx="2854037" cy="2854037"/>
          </a:xfrm>
        </p:grpSpPr>
        <p:sp>
          <p:nvSpPr>
            <p:cNvPr id="80" name="Oval 79"/>
            <p:cNvSpPr/>
            <p:nvPr/>
          </p:nvSpPr>
          <p:spPr>
            <a:xfrm>
              <a:off x="382731" y="429491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711776" y="429491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931718" y="1288473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931719" y="2466109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481652" y="-1283551"/>
            <a:ext cx="995903" cy="995903"/>
            <a:chOff x="1362940" y="3667991"/>
            <a:chExt cx="2854037" cy="2854037"/>
          </a:xfrm>
        </p:grpSpPr>
        <p:sp>
          <p:nvSpPr>
            <p:cNvPr id="85" name="Oval 84"/>
            <p:cNvSpPr/>
            <p:nvPr/>
          </p:nvSpPr>
          <p:spPr>
            <a:xfrm>
              <a:off x="1362940" y="3667991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691985" y="3667991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2973532" y="4423064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377788" y="5649190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222260" y="-3640138"/>
            <a:ext cx="453520" cy="468457"/>
            <a:chOff x="382731" y="429491"/>
            <a:chExt cx="2854037" cy="2854037"/>
          </a:xfrm>
        </p:grpSpPr>
        <p:sp>
          <p:nvSpPr>
            <p:cNvPr id="90" name="Oval 89"/>
            <p:cNvSpPr/>
            <p:nvPr/>
          </p:nvSpPr>
          <p:spPr>
            <a:xfrm>
              <a:off x="382731" y="429491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11776" y="429491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931718" y="1288473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931719" y="2466109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666779" y="-4219567"/>
            <a:ext cx="1565565" cy="1565565"/>
            <a:chOff x="7994073" y="2147454"/>
            <a:chExt cx="2854037" cy="2854037"/>
          </a:xfrm>
        </p:grpSpPr>
        <p:sp>
          <p:nvSpPr>
            <p:cNvPr id="95" name="Oval 94"/>
            <p:cNvSpPr/>
            <p:nvPr/>
          </p:nvSpPr>
          <p:spPr>
            <a:xfrm>
              <a:off x="7994073" y="2147454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8323118" y="2147454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9933710" y="2535382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9789971" y="3318163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515614" y="-1267265"/>
            <a:ext cx="995903" cy="995903"/>
            <a:chOff x="1362940" y="3667991"/>
            <a:chExt cx="2854037" cy="2854037"/>
          </a:xfrm>
        </p:grpSpPr>
        <p:sp>
          <p:nvSpPr>
            <p:cNvPr id="100" name="Oval 99"/>
            <p:cNvSpPr/>
            <p:nvPr/>
          </p:nvSpPr>
          <p:spPr>
            <a:xfrm>
              <a:off x="1362940" y="3667991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1691985" y="3667991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2973532" y="4423064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2377788" y="5649190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157469" y="-3279823"/>
            <a:ext cx="828261" cy="828261"/>
            <a:chOff x="4668982" y="2001982"/>
            <a:chExt cx="2854037" cy="2854037"/>
          </a:xfrm>
        </p:grpSpPr>
        <p:sp>
          <p:nvSpPr>
            <p:cNvPr id="105" name="Oval 104"/>
            <p:cNvSpPr/>
            <p:nvPr/>
          </p:nvSpPr>
          <p:spPr>
            <a:xfrm>
              <a:off x="4668982" y="2001982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998027" y="2001982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140036" y="3214255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-299220" y="-1639205"/>
            <a:ext cx="701657" cy="724766"/>
            <a:chOff x="382731" y="429491"/>
            <a:chExt cx="2854037" cy="2854037"/>
          </a:xfrm>
        </p:grpSpPr>
        <p:sp>
          <p:nvSpPr>
            <p:cNvPr id="109" name="Oval 108"/>
            <p:cNvSpPr/>
            <p:nvPr/>
          </p:nvSpPr>
          <p:spPr>
            <a:xfrm>
              <a:off x="382731" y="429491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711776" y="429491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931718" y="1288473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931719" y="2466109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04122" y="-2716165"/>
            <a:ext cx="453520" cy="468457"/>
            <a:chOff x="382731" y="429491"/>
            <a:chExt cx="2854037" cy="2854037"/>
          </a:xfrm>
        </p:grpSpPr>
        <p:sp>
          <p:nvSpPr>
            <p:cNvPr id="114" name="Oval 113"/>
            <p:cNvSpPr/>
            <p:nvPr/>
          </p:nvSpPr>
          <p:spPr>
            <a:xfrm>
              <a:off x="382731" y="429491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11776" y="429491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931718" y="1288473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931719" y="2466109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340947" y="-2191740"/>
            <a:ext cx="523424" cy="523424"/>
            <a:chOff x="4668982" y="2001982"/>
            <a:chExt cx="2854037" cy="2854037"/>
          </a:xfrm>
        </p:grpSpPr>
        <p:sp>
          <p:nvSpPr>
            <p:cNvPr id="119" name="Oval 118"/>
            <p:cNvSpPr/>
            <p:nvPr/>
          </p:nvSpPr>
          <p:spPr>
            <a:xfrm>
              <a:off x="4668982" y="2001982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4998027" y="2001982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5140036" y="3214255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Oval 121"/>
          <p:cNvSpPr/>
          <p:nvPr/>
        </p:nvSpPr>
        <p:spPr>
          <a:xfrm>
            <a:off x="11763926" y="-6688313"/>
            <a:ext cx="914399" cy="1191491"/>
          </a:xfrm>
          <a:prstGeom prst="ellipse">
            <a:avLst/>
          </a:prstGeom>
          <a:gradFill>
            <a:gsLst>
              <a:gs pos="40000">
                <a:schemeClr val="bg1">
                  <a:alpha val="0"/>
                </a:schemeClr>
              </a:gs>
              <a:gs pos="4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6891439" y="-5097858"/>
            <a:ext cx="828261" cy="828261"/>
            <a:chOff x="4668982" y="2001982"/>
            <a:chExt cx="2854037" cy="2854037"/>
          </a:xfrm>
        </p:grpSpPr>
        <p:sp>
          <p:nvSpPr>
            <p:cNvPr id="124" name="Oval 123"/>
            <p:cNvSpPr/>
            <p:nvPr/>
          </p:nvSpPr>
          <p:spPr>
            <a:xfrm>
              <a:off x="4668982" y="2001982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998027" y="2001982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5140036" y="3214255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222572" y="-6782584"/>
            <a:ext cx="1565565" cy="1565565"/>
            <a:chOff x="7994073" y="2147454"/>
            <a:chExt cx="2854037" cy="2854037"/>
          </a:xfrm>
        </p:grpSpPr>
        <p:sp>
          <p:nvSpPr>
            <p:cNvPr id="128" name="Oval 127"/>
            <p:cNvSpPr/>
            <p:nvPr/>
          </p:nvSpPr>
          <p:spPr>
            <a:xfrm>
              <a:off x="7994073" y="2147454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8323118" y="2147454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9933710" y="2535382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9789971" y="3318163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385481" y="-5557192"/>
            <a:ext cx="701657" cy="724766"/>
            <a:chOff x="382731" y="429491"/>
            <a:chExt cx="2854037" cy="2854037"/>
          </a:xfrm>
        </p:grpSpPr>
        <p:sp>
          <p:nvSpPr>
            <p:cNvPr id="133" name="Oval 132"/>
            <p:cNvSpPr/>
            <p:nvPr/>
          </p:nvSpPr>
          <p:spPr>
            <a:xfrm>
              <a:off x="382731" y="429491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711776" y="429491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931718" y="1288473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931719" y="2466109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5614923" y="-6602956"/>
            <a:ext cx="828261" cy="828261"/>
            <a:chOff x="4668982" y="2001982"/>
            <a:chExt cx="2854037" cy="2854037"/>
          </a:xfrm>
        </p:grpSpPr>
        <p:sp>
          <p:nvSpPr>
            <p:cNvPr id="138" name="Oval 137"/>
            <p:cNvSpPr/>
            <p:nvPr/>
          </p:nvSpPr>
          <p:spPr>
            <a:xfrm>
              <a:off x="4668982" y="2001982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4998027" y="2001982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5140036" y="3214255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116232" y="-4897554"/>
            <a:ext cx="701657" cy="724766"/>
            <a:chOff x="382731" y="429491"/>
            <a:chExt cx="2854037" cy="2854037"/>
          </a:xfrm>
        </p:grpSpPr>
        <p:sp>
          <p:nvSpPr>
            <p:cNvPr id="142" name="Oval 141"/>
            <p:cNvSpPr/>
            <p:nvPr/>
          </p:nvSpPr>
          <p:spPr>
            <a:xfrm>
              <a:off x="382731" y="429491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711776" y="429491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931718" y="1288473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931719" y="2466109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938764" y="-6385612"/>
            <a:ext cx="995903" cy="995903"/>
            <a:chOff x="1362940" y="3667991"/>
            <a:chExt cx="2854037" cy="2854037"/>
          </a:xfrm>
        </p:grpSpPr>
        <p:sp>
          <p:nvSpPr>
            <p:cNvPr id="147" name="Oval 146"/>
            <p:cNvSpPr/>
            <p:nvPr/>
          </p:nvSpPr>
          <p:spPr>
            <a:xfrm>
              <a:off x="1362940" y="3667991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1691985" y="3667991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2973532" y="4423064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2377788" y="5649190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1200018" y="-7600083"/>
            <a:ext cx="828261" cy="828261"/>
            <a:chOff x="4668982" y="2001982"/>
            <a:chExt cx="2854037" cy="2854037"/>
          </a:xfrm>
        </p:grpSpPr>
        <p:sp>
          <p:nvSpPr>
            <p:cNvPr id="152" name="Oval 151"/>
            <p:cNvSpPr/>
            <p:nvPr/>
          </p:nvSpPr>
          <p:spPr>
            <a:xfrm>
              <a:off x="4668982" y="2001982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4998027" y="2001982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5140036" y="3214255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797495" y="-4612551"/>
            <a:ext cx="453520" cy="468457"/>
            <a:chOff x="382731" y="429491"/>
            <a:chExt cx="2854037" cy="2854037"/>
          </a:xfrm>
        </p:grpSpPr>
        <p:sp>
          <p:nvSpPr>
            <p:cNvPr id="156" name="Oval 155"/>
            <p:cNvSpPr/>
            <p:nvPr/>
          </p:nvSpPr>
          <p:spPr>
            <a:xfrm>
              <a:off x="382731" y="429491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711776" y="429491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931718" y="1288473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931719" y="2466109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828268" y="-7440280"/>
            <a:ext cx="828261" cy="828261"/>
            <a:chOff x="4668982" y="2001982"/>
            <a:chExt cx="2854037" cy="2854037"/>
          </a:xfrm>
        </p:grpSpPr>
        <p:sp>
          <p:nvSpPr>
            <p:cNvPr id="161" name="Oval 160"/>
            <p:cNvSpPr/>
            <p:nvPr/>
          </p:nvSpPr>
          <p:spPr>
            <a:xfrm>
              <a:off x="4668982" y="2001982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4998027" y="2001982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5140036" y="3214255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2770591" y="-7630697"/>
            <a:ext cx="828261" cy="828261"/>
            <a:chOff x="4668982" y="2001982"/>
            <a:chExt cx="2854037" cy="2854037"/>
          </a:xfrm>
        </p:grpSpPr>
        <p:sp>
          <p:nvSpPr>
            <p:cNvPr id="165" name="Oval 164"/>
            <p:cNvSpPr/>
            <p:nvPr/>
          </p:nvSpPr>
          <p:spPr>
            <a:xfrm>
              <a:off x="4668982" y="2001982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4998027" y="2001982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5140036" y="3214255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0000819" y="-5845402"/>
            <a:ext cx="828261" cy="828261"/>
            <a:chOff x="4668982" y="2001982"/>
            <a:chExt cx="2854037" cy="2854037"/>
          </a:xfrm>
        </p:grpSpPr>
        <p:sp>
          <p:nvSpPr>
            <p:cNvPr id="169" name="Oval 168"/>
            <p:cNvSpPr/>
            <p:nvPr/>
          </p:nvSpPr>
          <p:spPr>
            <a:xfrm>
              <a:off x="4668982" y="2001982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4998027" y="2001982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5140036" y="3214255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4109105" y="-7569360"/>
            <a:ext cx="453520" cy="468457"/>
            <a:chOff x="382731" y="429491"/>
            <a:chExt cx="2854037" cy="2854037"/>
          </a:xfrm>
        </p:grpSpPr>
        <p:sp>
          <p:nvSpPr>
            <p:cNvPr id="173" name="Oval 172"/>
            <p:cNvSpPr/>
            <p:nvPr/>
          </p:nvSpPr>
          <p:spPr>
            <a:xfrm>
              <a:off x="382731" y="429491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711776" y="429491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931718" y="1288473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931719" y="2466109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8784934" y="-5551304"/>
            <a:ext cx="1565565" cy="1565565"/>
            <a:chOff x="7994073" y="2147454"/>
            <a:chExt cx="2854037" cy="2854037"/>
          </a:xfrm>
        </p:grpSpPr>
        <p:sp>
          <p:nvSpPr>
            <p:cNvPr id="178" name="Oval 177"/>
            <p:cNvSpPr/>
            <p:nvPr/>
          </p:nvSpPr>
          <p:spPr>
            <a:xfrm>
              <a:off x="7994073" y="2147454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8323118" y="2147454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9933710" y="2535382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9789971" y="3318163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9833177" y="-6711050"/>
            <a:ext cx="995903" cy="995903"/>
            <a:chOff x="1362940" y="3667991"/>
            <a:chExt cx="2854037" cy="2854037"/>
          </a:xfrm>
        </p:grpSpPr>
        <p:sp>
          <p:nvSpPr>
            <p:cNvPr id="183" name="Oval 182"/>
            <p:cNvSpPr/>
            <p:nvPr/>
          </p:nvSpPr>
          <p:spPr>
            <a:xfrm>
              <a:off x="1362940" y="3667991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1691985" y="3667991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2973532" y="4423064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2377788" y="5649190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-798653" y="-6221588"/>
            <a:ext cx="701657" cy="724766"/>
            <a:chOff x="382731" y="429491"/>
            <a:chExt cx="2854037" cy="2854037"/>
          </a:xfrm>
        </p:grpSpPr>
        <p:sp>
          <p:nvSpPr>
            <p:cNvPr id="188" name="Oval 187"/>
            <p:cNvSpPr/>
            <p:nvPr/>
          </p:nvSpPr>
          <p:spPr>
            <a:xfrm>
              <a:off x="382731" y="429491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711776" y="429491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931718" y="1288473"/>
              <a:ext cx="914399" cy="1191491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931719" y="2466109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8227792" y="-6120962"/>
            <a:ext cx="523424" cy="523424"/>
            <a:chOff x="4668982" y="2001982"/>
            <a:chExt cx="2854037" cy="2854037"/>
          </a:xfrm>
        </p:grpSpPr>
        <p:sp>
          <p:nvSpPr>
            <p:cNvPr id="193" name="Oval 192"/>
            <p:cNvSpPr/>
            <p:nvPr/>
          </p:nvSpPr>
          <p:spPr>
            <a:xfrm>
              <a:off x="4668982" y="2001982"/>
              <a:ext cx="2854037" cy="2854037"/>
            </a:xfrm>
            <a:prstGeom prst="ellipse">
              <a:avLst/>
            </a:prstGeom>
            <a:gradFill>
              <a:gsLst>
                <a:gs pos="5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35000">
                    <a:schemeClr val="bg1"/>
                  </a:gs>
                  <a:gs pos="6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4998027" y="2001982"/>
              <a:ext cx="2195946" cy="157249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5140036" y="3214255"/>
              <a:ext cx="595744" cy="512618"/>
            </a:xfrm>
            <a:prstGeom prst="ellipse">
              <a:avLst/>
            </a:prstGeom>
            <a:gradFill>
              <a:gsLst>
                <a:gs pos="40000">
                  <a:schemeClr val="bg1">
                    <a:alpha val="0"/>
                  </a:schemeClr>
                </a:gs>
                <a:gs pos="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065" y="673629"/>
            <a:ext cx="10972801" cy="5490103"/>
          </a:xfrm>
        </p:spPr>
        <p:txBody>
          <a:bodyPr anchor="ctr">
            <a:noAutofit/>
          </a:bodyPr>
          <a:lstStyle/>
          <a:p>
            <a:r>
              <a:rPr lang="en-US" sz="1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Some</a:t>
            </a:r>
            <a:r>
              <a:rPr lang="en-US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</a:br>
            <a:r>
              <a:rPr lang="en-US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Games</a:t>
            </a:r>
            <a:endParaRPr lang="en-US" sz="1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4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9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9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8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8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6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6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8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8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4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4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4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4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8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8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4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4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37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37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2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2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4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4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38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38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48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48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4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4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38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38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3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3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28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8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pples to apples big pictur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" b="97400" l="226" r="98420">
                        <a14:foregroundMark x1="15801" y1="39200" x2="47630" y2="11600"/>
                        <a14:foregroundMark x1="73589" y1="15400" x2="36569" y2="11200"/>
                        <a14:foregroundMark x1="44470" y1="10400" x2="13093" y2="36000"/>
                        <a14:foregroundMark x1="31603" y1="45800" x2="14221" y2="9200"/>
                        <a14:foregroundMark x1="76072" y1="79200" x2="85553" y2="6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1" y="1347638"/>
            <a:ext cx="4219575" cy="476250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25459" y="1347638"/>
            <a:ext cx="7466541" cy="41920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b="1" dirty="0" smtClean="0">
                <a:solidFill>
                  <a:srgbClr val="6DC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Apples to Apples </a:t>
            </a:r>
            <a:endParaRPr lang="en-US" sz="13800" b="1" dirty="0">
              <a:solidFill>
                <a:srgbClr val="6DCD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908" y="2053553"/>
            <a:ext cx="751558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One person is the judge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Take a (green) adjective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Other players secretly give a 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card to the judge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The judge shows the cards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Choose one winner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01600"/>
            <a:ext cx="8996218" cy="176202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smtClean="0">
                <a:solidFill>
                  <a:srgbClr val="6DC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Apples to Apples </a:t>
            </a:r>
            <a:endParaRPr lang="en-US" sz="8000" b="1" dirty="0">
              <a:solidFill>
                <a:srgbClr val="6DCD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074" name="Picture 2" descr="Image result for apples to apples big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538" y="1690353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5057" y="3244334"/>
            <a:ext cx="4781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https://www.youtube.com/watch?v=0ScphJ-H9ic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09725"/>
            <a:ext cx="11841004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24100" y="66676"/>
            <a:ext cx="7466541" cy="24003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b="1" dirty="0" smtClean="0">
                <a:solidFill>
                  <a:srgbClr val="FFF8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Concept</a:t>
            </a:r>
            <a:endParaRPr lang="en-US" sz="13800" b="1" dirty="0">
              <a:solidFill>
                <a:srgbClr val="FFF8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908" y="2053553"/>
            <a:ext cx="726775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One judge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Use the main clue marker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Add sub clues connected 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to the main clue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The other players guess 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the answer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77354" y="0"/>
            <a:ext cx="7466541" cy="24003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smtClean="0">
                <a:solidFill>
                  <a:srgbClr val="FFF8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Concept</a:t>
            </a:r>
            <a:endParaRPr lang="en-US" sz="9600" b="1" dirty="0">
              <a:solidFill>
                <a:srgbClr val="FFF8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04" y="3713018"/>
            <a:ext cx="5165867" cy="274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5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2725" cy="6858000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2255574" y="1168153"/>
            <a:ext cx="2208245" cy="8640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Liquid 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255574" y="3013677"/>
            <a:ext cx="2208245" cy="8640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White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2232735" y="4859201"/>
            <a:ext cx="2208245" cy="8640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Food </a:t>
            </a:r>
          </a:p>
        </p:txBody>
      </p:sp>
    </p:spTree>
    <p:extLst>
      <p:ext uri="{BB962C8B-B14F-4D97-AF65-F5344CB8AC3E}">
        <p14:creationId xmlns:p14="http://schemas.microsoft.com/office/powerpoint/2010/main" val="173952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2"/>
            <a:ext cx="12192000" cy="684075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27381" y="-13393"/>
            <a:ext cx="10972800" cy="238627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67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533400">
                    <a:schemeClr val="tx1">
                      <a:alpha val="69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Concept Game</a:t>
            </a:r>
            <a:endParaRPr lang="en-US" sz="5867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533400">
                  <a:schemeClr val="tx1">
                    <a:alpha val="69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975379"/>
            <a:ext cx="10972800" cy="452596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hlinkClick r:id="rId3"/>
              </a:rPr>
              <a:t>http://concept-the-game.com/index.php?lang=en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79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06" b="95938" l="2969" r="945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025" y="1562100"/>
            <a:ext cx="3924300" cy="39243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71975" y="1800225"/>
            <a:ext cx="7466541" cy="41920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dirty="0" err="1" smtClean="0">
                <a:solidFill>
                  <a:srgbClr val="EEBB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Funglish</a:t>
            </a:r>
            <a:endParaRPr lang="en-US" sz="13800" b="1" dirty="0">
              <a:solidFill>
                <a:srgbClr val="EEBB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72080" y="4233333"/>
            <a:ext cx="2176463" cy="2857500"/>
            <a:chOff x="9972080" y="4233333"/>
            <a:chExt cx="2176463" cy="2857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72080" y="4233333"/>
              <a:ext cx="2176463" cy="28575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0039839" y="4533514"/>
              <a:ext cx="204094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No Speaking</a:t>
              </a:r>
            </a:p>
            <a:p>
              <a:pPr algn="ctr"/>
              <a:r>
                <a:rPr lang="en-US" sz="2800" b="1" dirty="0" smtClean="0"/>
                <a:t>No Gestures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4799" y="3928534"/>
            <a:ext cx="808862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Find adjectives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Add them to the board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In the correct place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Your team will guess your word</a:t>
            </a:r>
          </a:p>
        </p:txBody>
      </p:sp>
      <p:pic>
        <p:nvPicPr>
          <p:cNvPr id="1028" name="Picture 4" descr="Image result for Funglis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167" y1="41833" x2="58667" y2="47833"/>
                        <a14:foregroundMark x1="63167" y1="42167" x2="77333" y2="48000"/>
                        <a14:foregroundMark x1="81333" y1="43000" x2="97000" y2="47500"/>
                        <a14:foregroundMark x1="81333" y1="51333" x2="96167" y2="56333"/>
                        <a14:foregroundMark x1="81333" y1="60000" x2="96500" y2="63667"/>
                        <a14:foregroundMark x1="63333" y1="60333" x2="76167" y2="63167"/>
                        <a14:foregroundMark x1="45500" y1="68500" x2="59333" y2="72500"/>
                        <a14:foregroundMark x1="4500" y1="78833" x2="21167" y2="92500"/>
                        <a14:foregroundMark x1="5833" y1="87000" x2="16000" y2="95333"/>
                        <a14:foregroundMark x1="5667" y1="68167" x2="8833" y2="67333"/>
                        <a14:foregroundMark x1="15167" y1="60667" x2="15833" y2="62667"/>
                        <a14:foregroundMark x1="17333" y1="64000" x2="21833" y2="68167"/>
                        <a14:foregroundMark x1="20500" y1="60667" x2="28333" y2="66500"/>
                        <a14:foregroundMark x1="29333" y1="66000" x2="25833" y2="65833"/>
                        <a14:foregroundMark x1="53000" y1="85833" x2="58500" y2="87833"/>
                        <a14:foregroundMark x1="3833" y1="11833" x2="4333" y2="25333"/>
                        <a14:foregroundMark x1="3500" y1="23500" x2="3167" y2="19500"/>
                        <a14:foregroundMark x1="3167" y1="17000" x2="2833" y2="12333"/>
                        <a14:foregroundMark x1="5167" y1="24667" x2="5167" y2="11333"/>
                        <a14:foregroundMark x1="2833" y1="24000" x2="2500" y2="1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25" y="221673"/>
            <a:ext cx="4941455" cy="49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799" y="2161021"/>
            <a:ext cx="5187661" cy="186603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solidFill>
                  <a:srgbClr val="EEBB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Funglish</a:t>
            </a:r>
            <a:endParaRPr lang="en-US" sz="8800" b="1" dirty="0">
              <a:solidFill>
                <a:srgbClr val="EEBB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3980" y="3244334"/>
            <a:ext cx="4924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https://www.youtube.com/watch?v=s7_XRcCKqP4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99" y="1828799"/>
            <a:ext cx="5514975" cy="55149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1925" y="1209673"/>
            <a:ext cx="8448675" cy="41920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dirty="0" smtClean="0">
                <a:solidFill>
                  <a:srgbClr val="CDAC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Game of Things</a:t>
            </a:r>
            <a:endParaRPr lang="en-US" sz="13800" b="1" dirty="0">
              <a:solidFill>
                <a:srgbClr val="CDAC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908" y="2053553"/>
            <a:ext cx="815069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One person is the reader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Read the question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Secretly write your response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Collect the answers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Reader reads the answers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Everyone guesses who wrote it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3453" y="1"/>
            <a:ext cx="7993784" cy="19396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solidFill>
                  <a:srgbClr val="CDAC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Game of Things</a:t>
            </a:r>
            <a:endParaRPr lang="en-US" sz="8000" b="1" dirty="0">
              <a:solidFill>
                <a:srgbClr val="CDAC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056" y="1487055"/>
            <a:ext cx="4933083" cy="493308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8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he game of things answer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0BF47"/>
              </a:clrFrom>
              <a:clrTo>
                <a:srgbClr val="A0BF4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53" y="744626"/>
            <a:ext cx="6229350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3216" y="3244334"/>
            <a:ext cx="4885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https://www.youtube.com/watch?v=bTqXOtThjHg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106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Agency FB</vt:lpstr>
      <vt:lpstr>Arial Rounded MT Bold</vt:lpstr>
      <vt:lpstr>Arial</vt:lpstr>
      <vt:lpstr>Calibri</vt:lpstr>
      <vt:lpstr>Calibri Light</vt:lpstr>
      <vt:lpstr>Office Theme</vt:lpstr>
      <vt:lpstr>Some Games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 Games</dc:title>
  <dc:creator>Joseph Moore</dc:creator>
  <cp:lastModifiedBy>Tippy</cp:lastModifiedBy>
  <cp:revision>14</cp:revision>
  <dcterms:created xsi:type="dcterms:W3CDTF">2019-08-05T04:24:08Z</dcterms:created>
  <dcterms:modified xsi:type="dcterms:W3CDTF">2019-08-08T12:56:26Z</dcterms:modified>
</cp:coreProperties>
</file>