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2E4A-DB9E-454A-AB19-A39DB7BC345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FE69-7A10-4620-9E66-184978793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6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2E4A-DB9E-454A-AB19-A39DB7BC345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FE69-7A10-4620-9E66-184978793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56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2E4A-DB9E-454A-AB19-A39DB7BC345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FE69-7A10-4620-9E66-184978793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3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2E4A-DB9E-454A-AB19-A39DB7BC345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FE69-7A10-4620-9E66-184978793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42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2E4A-DB9E-454A-AB19-A39DB7BC345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FE69-7A10-4620-9E66-184978793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89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2E4A-DB9E-454A-AB19-A39DB7BC345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FE69-7A10-4620-9E66-184978793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7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2E4A-DB9E-454A-AB19-A39DB7BC345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FE69-7A10-4620-9E66-184978793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2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2E4A-DB9E-454A-AB19-A39DB7BC345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FE69-7A10-4620-9E66-184978793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15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2E4A-DB9E-454A-AB19-A39DB7BC345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FE69-7A10-4620-9E66-184978793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2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2E4A-DB9E-454A-AB19-A39DB7BC345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FE69-7A10-4620-9E66-184978793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589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2E4A-DB9E-454A-AB19-A39DB7BC345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FE69-7A10-4620-9E66-184978793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F2E4A-DB9E-454A-AB19-A39DB7BC345C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CFE69-7A10-4620-9E66-184978793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4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0900" y="537109"/>
            <a:ext cx="8187266" cy="1384824"/>
          </a:xfrm>
        </p:spPr>
        <p:txBody>
          <a:bodyPr anchor="ctr">
            <a:prstTxWarp prst="textDeflateBottom">
              <a:avLst/>
            </a:prstTxWarp>
            <a:noAutofit/>
          </a:bodyPr>
          <a:lstStyle/>
          <a:p>
            <a:r>
              <a:rPr lang="en-US" sz="7200" dirty="0" smtClean="0">
                <a:latin typeface="Tw Cen MT Condensed Extra Bold" panose="020B0803020202020204" pitchFamily="34" charset="0"/>
              </a:rPr>
              <a:t>CONGRATULATIONS</a:t>
            </a:r>
            <a:endParaRPr lang="en-US" sz="7200" dirty="0">
              <a:latin typeface="Tw Cen MT Condensed Extra Bold" panose="020B08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49" y="4389434"/>
            <a:ext cx="7429500" cy="538162"/>
          </a:xfrm>
        </p:spPr>
        <p:txBody>
          <a:bodyPr>
            <a:noAutofit/>
          </a:bodyPr>
          <a:lstStyle/>
          <a:p>
            <a:r>
              <a:rPr lang="en-US" sz="28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You were voted</a:t>
            </a:r>
            <a:endParaRPr lang="en-US" sz="2800" i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032000" y="4224868"/>
            <a:ext cx="582506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1131" y="5427130"/>
            <a:ext cx="875453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2"/>
          <p:cNvSpPr txBox="1">
            <a:spLocks/>
          </p:cNvSpPr>
          <p:nvPr/>
        </p:nvSpPr>
        <p:spPr>
          <a:xfrm>
            <a:off x="1229784" y="5427128"/>
            <a:ext cx="7429500" cy="973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>
                <a:latin typeface="AmeriGarmnd BT" pitchFamily="2" charset="0"/>
                <a:cs typeface="Andalus" panose="02020603050405020304" pitchFamily="18" charset="-78"/>
              </a:rPr>
              <a:t>By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>
                <a:latin typeface="AmeriGarmnd BT" pitchFamily="2" charset="0"/>
                <a:cs typeface="Andalus" panose="02020603050405020304" pitchFamily="18" charset="-78"/>
              </a:rPr>
              <a:t>EITTP-S 2019 Trainees</a:t>
            </a:r>
            <a:endParaRPr lang="en-US" sz="2000" dirty="0">
              <a:latin typeface="AmeriGarmnd BT" pitchFamily="2" charset="0"/>
              <a:cs typeface="Andalus" panose="02020603050405020304" pitchFamily="18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346" y="1205053"/>
            <a:ext cx="2010374" cy="1879600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263649" y="3189027"/>
            <a:ext cx="7429500" cy="5381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This award is presented to</a:t>
            </a:r>
            <a:endParaRPr lang="en-US" sz="2800" i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824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13</Words>
  <Application>Microsoft Office PowerPoint</Application>
  <PresentationFormat>A4 Paper (210x297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AmeriGarmnd BT</vt:lpstr>
      <vt:lpstr>Andalus</vt:lpstr>
      <vt:lpstr>Arial</vt:lpstr>
      <vt:lpstr>Calibri</vt:lpstr>
      <vt:lpstr>Calibri Light</vt:lpstr>
      <vt:lpstr>Tw Cen MT Condensed Extra Bold</vt:lpstr>
      <vt:lpstr>Office Theme</vt:lpstr>
      <vt:lpstr>CONGRATULATIONS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CONGRATULATIONS</dc:title>
  <dc:creator>Joseph Moore</dc:creator>
  <cp:lastModifiedBy>Joseph Moore</cp:lastModifiedBy>
  <cp:revision>3</cp:revision>
  <cp:lastPrinted>2019-08-07T01:47:53Z</cp:lastPrinted>
  <dcterms:created xsi:type="dcterms:W3CDTF">2019-08-07T01:27:35Z</dcterms:created>
  <dcterms:modified xsi:type="dcterms:W3CDTF">2019-08-07T01:51:00Z</dcterms:modified>
</cp:coreProperties>
</file>