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906000" cy="6858000" type="A4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118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F2E4A-DB9E-454A-AB19-A39DB7BC345C}" type="datetimeFigureOut">
              <a:rPr lang="en-US" smtClean="0"/>
              <a:t>8/7/2019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CFE69-7A10-4620-9E66-184978793D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6663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F2E4A-DB9E-454A-AB19-A39DB7BC345C}" type="datetimeFigureOut">
              <a:rPr lang="en-US" smtClean="0"/>
              <a:t>8/7/2019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CFE69-7A10-4620-9E66-184978793D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41562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F2E4A-DB9E-454A-AB19-A39DB7BC345C}" type="datetimeFigureOut">
              <a:rPr lang="en-US" smtClean="0"/>
              <a:t>8/7/2019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CFE69-7A10-4620-9E66-184978793D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6311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F2E4A-DB9E-454A-AB19-A39DB7BC345C}" type="datetimeFigureOut">
              <a:rPr lang="en-US" smtClean="0"/>
              <a:t>8/7/2019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CFE69-7A10-4620-9E66-184978793D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1742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F2E4A-DB9E-454A-AB19-A39DB7BC345C}" type="datetimeFigureOut">
              <a:rPr lang="en-US" smtClean="0"/>
              <a:t>8/7/2019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CFE69-7A10-4620-9E66-184978793D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4896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F2E4A-DB9E-454A-AB19-A39DB7BC345C}" type="datetimeFigureOut">
              <a:rPr lang="en-US" smtClean="0"/>
              <a:t>8/7/2019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CFE69-7A10-4620-9E66-184978793D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4792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F2E4A-DB9E-454A-AB19-A39DB7BC345C}" type="datetimeFigureOut">
              <a:rPr lang="en-US" smtClean="0"/>
              <a:t>8/7/2019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CFE69-7A10-4620-9E66-184978793D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2927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F2E4A-DB9E-454A-AB19-A39DB7BC345C}" type="datetimeFigureOut">
              <a:rPr lang="en-US" smtClean="0"/>
              <a:t>8/7/2019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CFE69-7A10-4620-9E66-184978793D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76152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F2E4A-DB9E-454A-AB19-A39DB7BC345C}" type="datetimeFigureOut">
              <a:rPr lang="en-US" smtClean="0"/>
              <a:t>8/7/2019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CFE69-7A10-4620-9E66-184978793D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5267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F2E4A-DB9E-454A-AB19-A39DB7BC345C}" type="datetimeFigureOut">
              <a:rPr lang="en-US" smtClean="0"/>
              <a:t>8/7/2019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CFE69-7A10-4620-9E66-184978793D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05899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F2E4A-DB9E-454A-AB19-A39DB7BC345C}" type="datetimeFigureOut">
              <a:rPr lang="en-US" smtClean="0"/>
              <a:t>8/7/2019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CFE69-7A10-4620-9E66-184978793D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012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5F2E4A-DB9E-454A-AB19-A39DB7BC345C}" type="datetimeFigureOut">
              <a:rPr lang="en-US" smtClean="0"/>
              <a:t>8/7/2019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7CFE69-7A10-4620-9E66-184978793D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04411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0900" y="537109"/>
            <a:ext cx="8187266" cy="1384824"/>
          </a:xfrm>
        </p:spPr>
        <p:txBody>
          <a:bodyPr anchor="ctr">
            <a:prstTxWarp prst="textDeflateBottom">
              <a:avLst/>
            </a:prstTxWarp>
            <a:noAutofit/>
          </a:bodyPr>
          <a:lstStyle/>
          <a:p>
            <a:r>
              <a:rPr lang="en-US" sz="7200" dirty="0" smtClean="0">
                <a:latin typeface="Tw Cen MT Condensed Extra Bold" panose="020B0803020202020204" pitchFamily="34" charset="0"/>
              </a:rPr>
              <a:t>CONGRATULATIONS</a:t>
            </a:r>
            <a:endParaRPr lang="en-US" sz="7200" dirty="0">
              <a:latin typeface="Tw Cen MT Condensed Extra Bold" panose="020B0803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49" y="4389434"/>
            <a:ext cx="7429500" cy="538162"/>
          </a:xfrm>
        </p:spPr>
        <p:txBody>
          <a:bodyPr>
            <a:noAutofit/>
          </a:bodyPr>
          <a:lstStyle/>
          <a:p>
            <a:r>
              <a:rPr lang="en-US" sz="2800" i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You were voted</a:t>
            </a:r>
            <a:endParaRPr lang="en-US" sz="2800" i="1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2032000" y="4224868"/>
            <a:ext cx="5825067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601131" y="5427130"/>
            <a:ext cx="8754535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ubtitle 2"/>
          <p:cNvSpPr txBox="1">
            <a:spLocks/>
          </p:cNvSpPr>
          <p:nvPr/>
        </p:nvSpPr>
        <p:spPr>
          <a:xfrm>
            <a:off x="1229784" y="5427128"/>
            <a:ext cx="7429500" cy="9736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000" dirty="0" smtClean="0">
                <a:latin typeface="AmeriGarmnd BT" pitchFamily="2" charset="0"/>
                <a:cs typeface="Andalus" panose="02020603050405020304" pitchFamily="18" charset="-78"/>
              </a:rPr>
              <a:t>By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000" dirty="0" smtClean="0">
                <a:latin typeface="AmeriGarmnd BT" pitchFamily="2" charset="0"/>
                <a:cs typeface="Andalus" panose="02020603050405020304" pitchFamily="18" charset="-78"/>
              </a:rPr>
              <a:t>EITTP-S 2019 Trainees</a:t>
            </a:r>
            <a:endParaRPr lang="en-US" sz="2000" dirty="0">
              <a:latin typeface="AmeriGarmnd BT" pitchFamily="2" charset="0"/>
              <a:cs typeface="Andalus" panose="02020603050405020304" pitchFamily="18" charset="-78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9346" y="1205053"/>
            <a:ext cx="2010374" cy="1879600"/>
          </a:xfrm>
          <a:prstGeom prst="rect">
            <a:avLst/>
          </a:prstGeom>
        </p:spPr>
      </p:pic>
      <p:sp>
        <p:nvSpPr>
          <p:cNvPr id="10" name="Subtitle 2"/>
          <p:cNvSpPr txBox="1">
            <a:spLocks/>
          </p:cNvSpPr>
          <p:nvPr/>
        </p:nvSpPr>
        <p:spPr>
          <a:xfrm>
            <a:off x="1263649" y="3189027"/>
            <a:ext cx="7429500" cy="53816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i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This award is presented to</a:t>
            </a:r>
            <a:endParaRPr lang="en-US" sz="2800" i="1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988241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</TotalTime>
  <Words>13</Words>
  <Application>Microsoft Office PowerPoint</Application>
  <PresentationFormat>A4 Paper (210x297 mm)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AmeriGarmnd BT</vt:lpstr>
      <vt:lpstr>Andalus</vt:lpstr>
      <vt:lpstr>Arial</vt:lpstr>
      <vt:lpstr>Calibri</vt:lpstr>
      <vt:lpstr>Calibri Light</vt:lpstr>
      <vt:lpstr>Tw Cen MT Condensed Extra Bold</vt:lpstr>
      <vt:lpstr>Office Theme</vt:lpstr>
      <vt:lpstr>CONGRATULATIONS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CONGRATULATIONS</dc:title>
  <dc:creator>Joseph Moore</dc:creator>
  <cp:lastModifiedBy>Joseph Moore</cp:lastModifiedBy>
  <cp:revision>3</cp:revision>
  <cp:lastPrinted>2019-08-07T01:47:53Z</cp:lastPrinted>
  <dcterms:created xsi:type="dcterms:W3CDTF">2019-08-07T01:27:35Z</dcterms:created>
  <dcterms:modified xsi:type="dcterms:W3CDTF">2019-08-07T01:51:00Z</dcterms:modified>
</cp:coreProperties>
</file>