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36CE-D83A-4C33-BDE7-80EB9FF72CD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28B4-91E4-4D7B-B600-3A829C9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6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36CE-D83A-4C33-BDE7-80EB9FF72CD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28B4-91E4-4D7B-B600-3A829C9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1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36CE-D83A-4C33-BDE7-80EB9FF72CD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28B4-91E4-4D7B-B600-3A829C9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36CE-D83A-4C33-BDE7-80EB9FF72CD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28B4-91E4-4D7B-B600-3A829C9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6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36CE-D83A-4C33-BDE7-80EB9FF72CD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28B4-91E4-4D7B-B600-3A829C9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0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36CE-D83A-4C33-BDE7-80EB9FF72CD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28B4-91E4-4D7B-B600-3A829C9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4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36CE-D83A-4C33-BDE7-80EB9FF72CD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28B4-91E4-4D7B-B600-3A829C9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1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36CE-D83A-4C33-BDE7-80EB9FF72CD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28B4-91E4-4D7B-B600-3A829C9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4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36CE-D83A-4C33-BDE7-80EB9FF72CD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28B4-91E4-4D7B-B600-3A829C9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36CE-D83A-4C33-BDE7-80EB9FF72CD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28B4-91E4-4D7B-B600-3A829C9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54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36CE-D83A-4C33-BDE7-80EB9FF72CD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28B4-91E4-4D7B-B600-3A829C9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36CE-D83A-4C33-BDE7-80EB9FF72CD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728B4-91E4-4D7B-B600-3A829C9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355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2853" y="2244151"/>
            <a:ext cx="9144000" cy="2387600"/>
          </a:xfrm>
        </p:spPr>
        <p:txBody>
          <a:bodyPr anchor="ctr">
            <a:normAutofit/>
          </a:bodyPr>
          <a:lstStyle/>
          <a:p>
            <a:r>
              <a:rPr lang="en-US" sz="115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Superlatives</a:t>
            </a:r>
            <a:endParaRPr lang="en-US" sz="11500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 descr="Image result for cow piggy bank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6750" l="10000" r="93000">
                        <a14:foregroundMark x1="78250" y1="27750" x2="62250" y2="82250"/>
                        <a14:foregroundMark x1="80250" y1="82000" x2="74500" y2="68750"/>
                        <a14:foregroundMark x1="73500" y1="69000" x2="68250" y2="52750"/>
                        <a14:foregroundMark x1="70750" y1="54500" x2="76000" y2="44500"/>
                        <a14:foregroundMark x1="76250" y1="45000" x2="78500" y2="39250"/>
                        <a14:backgroundMark x1="26500" y1="80000" x2="16750" y2="9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393" y="3757280"/>
            <a:ext cx="3176920" cy="317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09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SENIOR SUPERLATIVES </a:t>
            </a:r>
            <a:endParaRPr lang="en-US" sz="66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532802" cy="4351338"/>
          </a:xfrm>
        </p:spPr>
        <p:txBody>
          <a:bodyPr anchor="ctr"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superlatives to describe other students </a:t>
            </a:r>
            <a:endParaRPr lang="en-US" sz="54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Image result for yearbook superlativ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1945" y="2290820"/>
            <a:ext cx="33337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382705" y="4374037"/>
            <a:ext cx="2573518" cy="28281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4864232" y="4374037"/>
            <a:ext cx="3885414" cy="1323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teachers</a:t>
            </a:r>
            <a:endParaRPr lang="en-US" sz="5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967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14" y="0"/>
            <a:ext cx="11415860" cy="6885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86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57054" y="27689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FUNNY or SERIOUS?</a:t>
            </a:r>
            <a:endParaRPr lang="en-US" sz="115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18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SENIOR SUPERLATIVES </a:t>
            </a:r>
            <a:endParaRPr lang="en-US" sz="66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361602" cy="4351338"/>
          </a:xfrm>
        </p:spPr>
        <p:txBody>
          <a:bodyPr anchor="ctr"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Vote on superlatives</a:t>
            </a:r>
          </a:p>
          <a:p>
            <a:endParaRPr lang="en-US" sz="54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 certificate </a:t>
            </a:r>
            <a:br>
              <a:rPr lang="en-US" sz="5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(using cursive writing)</a:t>
            </a:r>
            <a:endParaRPr lang="en-US" sz="54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4" descr="Image result for yearbook superlativ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1945" y="2290820"/>
            <a:ext cx="33337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4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133" y="152400"/>
            <a:ext cx="5748867" cy="6024563"/>
          </a:xfrm>
        </p:spPr>
        <p:txBody>
          <a:bodyPr anchor="ctr">
            <a:noAutofit/>
          </a:bodyPr>
          <a:lstStyle/>
          <a:p>
            <a:pPr algn="ctr"/>
            <a:r>
              <a:rPr lang="en-US" sz="4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Nerio</a:t>
            </a:r>
            <a:r>
              <a:rPr lang="en-US" sz="4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Son</a:t>
            </a:r>
          </a:p>
          <a:p>
            <a:pPr algn="ctr"/>
            <a:r>
              <a:rPr lang="en-US" sz="4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Brenton Jennings</a:t>
            </a:r>
          </a:p>
          <a:p>
            <a:pPr algn="ctr"/>
            <a:r>
              <a:rPr lang="en-US" sz="4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Jessamine Price</a:t>
            </a:r>
          </a:p>
          <a:p>
            <a:pPr algn="ctr"/>
            <a:r>
              <a:rPr lang="en-US" sz="4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Gillian Witter</a:t>
            </a:r>
          </a:p>
          <a:p>
            <a:pPr algn="ctr"/>
            <a:r>
              <a:rPr lang="en-US" sz="4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David Stewart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29865" y="143927"/>
            <a:ext cx="5791202" cy="6024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Troy </a:t>
            </a:r>
            <a:r>
              <a:rPr lang="en-US" sz="4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Lambrecht</a:t>
            </a:r>
            <a:endParaRPr lang="en-US" sz="4800" dirty="0" smtClean="0">
              <a:solidFill>
                <a:schemeClr val="accent4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4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Cassandra Taylor </a:t>
            </a:r>
          </a:p>
          <a:p>
            <a:pPr algn="ctr"/>
            <a:r>
              <a:rPr lang="en-US" sz="4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Jonathan </a:t>
            </a:r>
            <a:r>
              <a:rPr lang="en-US" sz="4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Pharis</a:t>
            </a:r>
            <a:endParaRPr lang="en-US" sz="4800" dirty="0" smtClean="0">
              <a:solidFill>
                <a:schemeClr val="accent4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4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Surrette</a:t>
            </a:r>
            <a:r>
              <a:rPr lang="en-US" sz="4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Matthee</a:t>
            </a:r>
            <a:r>
              <a:rPr lang="en-US" sz="4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n-US" sz="4800" dirty="0">
              <a:solidFill>
                <a:schemeClr val="accent4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23951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40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Agency FB</vt:lpstr>
      <vt:lpstr>Aharoni</vt:lpstr>
      <vt:lpstr>Arial</vt:lpstr>
      <vt:lpstr>Calibri</vt:lpstr>
      <vt:lpstr>Calibri Light</vt:lpstr>
      <vt:lpstr>Office Theme</vt:lpstr>
      <vt:lpstr>Superlatives</vt:lpstr>
      <vt:lpstr>SENIOR SUPERLATIVES </vt:lpstr>
      <vt:lpstr>PowerPoint Presentation</vt:lpstr>
      <vt:lpstr>FUNNY or SERIOUS?</vt:lpstr>
      <vt:lpstr>SENIOR SUPERLATIVES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Superlatives</dc:title>
  <dc:creator>Joseph Moore</dc:creator>
  <cp:lastModifiedBy>Joseph Moore</cp:lastModifiedBy>
  <cp:revision>4</cp:revision>
  <dcterms:created xsi:type="dcterms:W3CDTF">2019-08-06T01:03:54Z</dcterms:created>
  <dcterms:modified xsi:type="dcterms:W3CDTF">2019-08-07T05:43:42Z</dcterms:modified>
</cp:coreProperties>
</file>