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7" r:id="rId5"/>
    <p:sldId id="266" r:id="rId6"/>
    <p:sldId id="269" r:id="rId7"/>
    <p:sldId id="262" r:id="rId8"/>
    <p:sldId id="261" r:id="rId9"/>
    <p:sldId id="260" r:id="rId10"/>
    <p:sldId id="270" r:id="rId11"/>
    <p:sldId id="257" r:id="rId12"/>
    <p:sldId id="259" r:id="rId13"/>
    <p:sldId id="265" r:id="rId14"/>
  </p:sldIdLst>
  <p:sldSz cx="6858000" cy="9906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9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8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7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C1DF-DAD4-49AB-8415-1FCA453443C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7ABA-9FDA-4C27-A4F8-5B081A35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9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toybox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3" Type="http://schemas.microsoft.com/office/2007/relationships/hdphoto" Target="../media/hdphoto1.wdp"/><Relationship Id="rId7" Type="http://schemas.openxmlformats.org/officeDocument/2006/relationships/image" Target="../media/image185.jpe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jpeg"/><Relationship Id="rId5" Type="http://schemas.openxmlformats.org/officeDocument/2006/relationships/image" Target="../media/image183.jpeg"/><Relationship Id="rId10" Type="http://schemas.openxmlformats.org/officeDocument/2006/relationships/image" Target="../media/image188.jpeg"/><Relationship Id="rId4" Type="http://schemas.openxmlformats.org/officeDocument/2006/relationships/image" Target="../media/image182.jpeg"/><Relationship Id="rId9" Type="http://schemas.openxmlformats.org/officeDocument/2006/relationships/image" Target="../media/image1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emf"/><Relationship Id="rId39" Type="http://schemas.openxmlformats.org/officeDocument/2006/relationships/image" Target="../media/image56.png"/><Relationship Id="rId21" Type="http://schemas.openxmlformats.org/officeDocument/2006/relationships/image" Target="../media/image38.gif"/><Relationship Id="rId34" Type="http://schemas.openxmlformats.org/officeDocument/2006/relationships/image" Target="../media/image51.jpeg"/><Relationship Id="rId42" Type="http://schemas.openxmlformats.org/officeDocument/2006/relationships/image" Target="../media/image59.jpeg"/><Relationship Id="rId47" Type="http://schemas.openxmlformats.org/officeDocument/2006/relationships/image" Target="../media/image64.jpeg"/><Relationship Id="rId50" Type="http://schemas.openxmlformats.org/officeDocument/2006/relationships/image" Target="../media/image67.png"/><Relationship Id="rId55" Type="http://schemas.openxmlformats.org/officeDocument/2006/relationships/image" Target="../media/image72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emf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gif"/><Relationship Id="rId46" Type="http://schemas.openxmlformats.org/officeDocument/2006/relationships/image" Target="../media/image63.gif"/><Relationship Id="rId59" Type="http://schemas.openxmlformats.org/officeDocument/2006/relationships/image" Target="../media/image76.jpe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gif"/><Relationship Id="rId29" Type="http://schemas.openxmlformats.org/officeDocument/2006/relationships/image" Target="../media/image46.jpeg"/><Relationship Id="rId41" Type="http://schemas.openxmlformats.org/officeDocument/2006/relationships/image" Target="../media/image58.png"/><Relationship Id="rId54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jpeg"/><Relationship Id="rId40" Type="http://schemas.openxmlformats.org/officeDocument/2006/relationships/image" Target="../media/image57.jpeg"/><Relationship Id="rId45" Type="http://schemas.openxmlformats.org/officeDocument/2006/relationships/image" Target="../media/image62.png"/><Relationship Id="rId53" Type="http://schemas.openxmlformats.org/officeDocument/2006/relationships/image" Target="../media/image70.png"/><Relationship Id="rId58" Type="http://schemas.openxmlformats.org/officeDocument/2006/relationships/image" Target="../media/image75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jpeg"/><Relationship Id="rId49" Type="http://schemas.openxmlformats.org/officeDocument/2006/relationships/image" Target="../media/image66.png"/><Relationship Id="rId57" Type="http://schemas.openxmlformats.org/officeDocument/2006/relationships/image" Target="../media/image74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52" Type="http://schemas.openxmlformats.org/officeDocument/2006/relationships/image" Target="../media/image69.gif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Relationship Id="rId27" Type="http://schemas.openxmlformats.org/officeDocument/2006/relationships/image" Target="../media/image44.jpeg"/><Relationship Id="rId30" Type="http://schemas.openxmlformats.org/officeDocument/2006/relationships/image" Target="../media/image47.emf"/><Relationship Id="rId35" Type="http://schemas.openxmlformats.org/officeDocument/2006/relationships/image" Target="../media/image52.jpeg"/><Relationship Id="rId43" Type="http://schemas.openxmlformats.org/officeDocument/2006/relationships/image" Target="../media/image60.png"/><Relationship Id="rId48" Type="http://schemas.openxmlformats.org/officeDocument/2006/relationships/image" Target="../media/image65.png"/><Relationship Id="rId56" Type="http://schemas.openxmlformats.org/officeDocument/2006/relationships/image" Target="../media/image73.png"/><Relationship Id="rId8" Type="http://schemas.openxmlformats.org/officeDocument/2006/relationships/image" Target="../media/image25.png"/><Relationship Id="rId51" Type="http://schemas.openxmlformats.org/officeDocument/2006/relationships/image" Target="../media/image68.gif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jpeg"/><Relationship Id="rId18" Type="http://schemas.openxmlformats.org/officeDocument/2006/relationships/image" Target="../media/image93.png"/><Relationship Id="rId26" Type="http://schemas.openxmlformats.org/officeDocument/2006/relationships/image" Target="../media/image101.jpeg"/><Relationship Id="rId39" Type="http://schemas.openxmlformats.org/officeDocument/2006/relationships/image" Target="../media/image114.png"/><Relationship Id="rId21" Type="http://schemas.openxmlformats.org/officeDocument/2006/relationships/image" Target="../media/image96.jpeg"/><Relationship Id="rId34" Type="http://schemas.openxmlformats.org/officeDocument/2006/relationships/image" Target="../media/image109.jpeg"/><Relationship Id="rId42" Type="http://schemas.openxmlformats.org/officeDocument/2006/relationships/image" Target="../media/image117.jpeg"/><Relationship Id="rId47" Type="http://schemas.openxmlformats.org/officeDocument/2006/relationships/image" Target="../media/image122.gif"/><Relationship Id="rId50" Type="http://schemas.openxmlformats.org/officeDocument/2006/relationships/image" Target="../media/image125.png"/><Relationship Id="rId55" Type="http://schemas.openxmlformats.org/officeDocument/2006/relationships/image" Target="../media/image130.jpeg"/><Relationship Id="rId7" Type="http://schemas.openxmlformats.org/officeDocument/2006/relationships/image" Target="../media/image82.gif"/><Relationship Id="rId12" Type="http://schemas.openxmlformats.org/officeDocument/2006/relationships/image" Target="../media/image87.png"/><Relationship Id="rId17" Type="http://schemas.openxmlformats.org/officeDocument/2006/relationships/image" Target="../media/image92.jpeg"/><Relationship Id="rId25" Type="http://schemas.openxmlformats.org/officeDocument/2006/relationships/image" Target="../media/image100.png"/><Relationship Id="rId33" Type="http://schemas.openxmlformats.org/officeDocument/2006/relationships/image" Target="../media/image108.gif"/><Relationship Id="rId38" Type="http://schemas.openxmlformats.org/officeDocument/2006/relationships/image" Target="../media/image113.jpeg"/><Relationship Id="rId46" Type="http://schemas.openxmlformats.org/officeDocument/2006/relationships/image" Target="../media/image121.gif"/><Relationship Id="rId2" Type="http://schemas.openxmlformats.org/officeDocument/2006/relationships/image" Target="../media/image77.jpeg"/><Relationship Id="rId16" Type="http://schemas.openxmlformats.org/officeDocument/2006/relationships/image" Target="../media/image91.jpe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41" Type="http://schemas.openxmlformats.org/officeDocument/2006/relationships/image" Target="../media/image116.jpeg"/><Relationship Id="rId54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gif"/><Relationship Id="rId24" Type="http://schemas.openxmlformats.org/officeDocument/2006/relationships/image" Target="../media/image99.jpeg"/><Relationship Id="rId32" Type="http://schemas.openxmlformats.org/officeDocument/2006/relationships/image" Target="../media/image107.jpeg"/><Relationship Id="rId37" Type="http://schemas.openxmlformats.org/officeDocument/2006/relationships/image" Target="../media/image112.jpeg"/><Relationship Id="rId40" Type="http://schemas.openxmlformats.org/officeDocument/2006/relationships/image" Target="../media/image115.jpeg"/><Relationship Id="rId45" Type="http://schemas.openxmlformats.org/officeDocument/2006/relationships/image" Target="../media/image120.jpeg"/><Relationship Id="rId53" Type="http://schemas.openxmlformats.org/officeDocument/2006/relationships/image" Target="../media/image128.jpeg"/><Relationship Id="rId5" Type="http://schemas.openxmlformats.org/officeDocument/2006/relationships/image" Target="../media/image80.jpeg"/><Relationship Id="rId15" Type="http://schemas.openxmlformats.org/officeDocument/2006/relationships/image" Target="../media/image90.png"/><Relationship Id="rId23" Type="http://schemas.openxmlformats.org/officeDocument/2006/relationships/image" Target="../media/image98.jpeg"/><Relationship Id="rId28" Type="http://schemas.openxmlformats.org/officeDocument/2006/relationships/image" Target="../media/image103.jpeg"/><Relationship Id="rId36" Type="http://schemas.openxmlformats.org/officeDocument/2006/relationships/image" Target="../media/image111.jpeg"/><Relationship Id="rId49" Type="http://schemas.openxmlformats.org/officeDocument/2006/relationships/image" Target="../media/image124.jpeg"/><Relationship Id="rId57" Type="http://schemas.openxmlformats.org/officeDocument/2006/relationships/image" Target="../media/image132.jpe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4" Type="http://schemas.openxmlformats.org/officeDocument/2006/relationships/image" Target="../media/image119.gif"/><Relationship Id="rId52" Type="http://schemas.openxmlformats.org/officeDocument/2006/relationships/image" Target="../media/image127.jpeg"/><Relationship Id="rId4" Type="http://schemas.openxmlformats.org/officeDocument/2006/relationships/image" Target="../media/image79.gif"/><Relationship Id="rId9" Type="http://schemas.openxmlformats.org/officeDocument/2006/relationships/image" Target="../media/image84.jpeg"/><Relationship Id="rId14" Type="http://schemas.openxmlformats.org/officeDocument/2006/relationships/image" Target="../media/image89.jpeg"/><Relationship Id="rId22" Type="http://schemas.openxmlformats.org/officeDocument/2006/relationships/image" Target="../media/image97.png"/><Relationship Id="rId27" Type="http://schemas.openxmlformats.org/officeDocument/2006/relationships/image" Target="../media/image102.jpeg"/><Relationship Id="rId30" Type="http://schemas.openxmlformats.org/officeDocument/2006/relationships/image" Target="../media/image105.png"/><Relationship Id="rId35" Type="http://schemas.openxmlformats.org/officeDocument/2006/relationships/image" Target="../media/image110.jpeg"/><Relationship Id="rId43" Type="http://schemas.openxmlformats.org/officeDocument/2006/relationships/image" Target="../media/image118.png"/><Relationship Id="rId48" Type="http://schemas.openxmlformats.org/officeDocument/2006/relationships/image" Target="../media/image123.jpeg"/><Relationship Id="rId56" Type="http://schemas.openxmlformats.org/officeDocument/2006/relationships/image" Target="../media/image131.png"/><Relationship Id="rId8" Type="http://schemas.openxmlformats.org/officeDocument/2006/relationships/image" Target="../media/image83.png"/><Relationship Id="rId51" Type="http://schemas.openxmlformats.org/officeDocument/2006/relationships/image" Target="../media/image126.png"/><Relationship Id="rId3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157.png"/><Relationship Id="rId39" Type="http://schemas.openxmlformats.org/officeDocument/2006/relationships/image" Target="../media/image170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34" Type="http://schemas.openxmlformats.org/officeDocument/2006/relationships/image" Target="../media/image165.png"/><Relationship Id="rId42" Type="http://schemas.openxmlformats.org/officeDocument/2006/relationships/image" Target="../media/image173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6.jpeg"/><Relationship Id="rId33" Type="http://schemas.openxmlformats.org/officeDocument/2006/relationships/image" Target="../media/image164.png"/><Relationship Id="rId38" Type="http://schemas.openxmlformats.org/officeDocument/2006/relationships/image" Target="../media/image169.png"/><Relationship Id="rId46" Type="http://schemas.openxmlformats.org/officeDocument/2006/relationships/image" Target="../media/image177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29" Type="http://schemas.openxmlformats.org/officeDocument/2006/relationships/image" Target="../media/image160.png"/><Relationship Id="rId41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32" Type="http://schemas.openxmlformats.org/officeDocument/2006/relationships/image" Target="../media/image163.png"/><Relationship Id="rId37" Type="http://schemas.openxmlformats.org/officeDocument/2006/relationships/image" Target="../media/image168.png"/><Relationship Id="rId40" Type="http://schemas.openxmlformats.org/officeDocument/2006/relationships/image" Target="../media/image171.png"/><Relationship Id="rId45" Type="http://schemas.openxmlformats.org/officeDocument/2006/relationships/image" Target="../media/image176.png"/><Relationship Id="rId5" Type="http://schemas.openxmlformats.org/officeDocument/2006/relationships/image" Target="../media/image136.jpe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36" Type="http://schemas.openxmlformats.org/officeDocument/2006/relationships/image" Target="../media/image167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31" Type="http://schemas.openxmlformats.org/officeDocument/2006/relationships/image" Target="../media/image162.png"/><Relationship Id="rId44" Type="http://schemas.openxmlformats.org/officeDocument/2006/relationships/image" Target="../media/image175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Relationship Id="rId30" Type="http://schemas.openxmlformats.org/officeDocument/2006/relationships/image" Target="../media/image161.png"/><Relationship Id="rId35" Type="http://schemas.openxmlformats.org/officeDocument/2006/relationships/image" Target="../media/image166.png"/><Relationship Id="rId43" Type="http://schemas.openxmlformats.org/officeDocument/2006/relationships/image" Target="../media/image1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Workbook for Board Game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www.esltoybox.com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3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06932" y="1631042"/>
            <a:ext cx="8868232" cy="665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9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731" y="15341"/>
            <a:ext cx="6314538" cy="176841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Stop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blipFill>
                  <a:blip r:embed="rId2"/>
                  <a:tile tx="0" ty="0" sx="100000" sy="100000" flip="none" algn="tl"/>
                </a:blipFill>
                <a:latin typeface="Chiller" panose="04020404031007020602" pitchFamily="82" charset="0"/>
              </a:rPr>
              <a:t>Color Bingo</a:t>
            </a:r>
            <a:endParaRPr lang="en-US" sz="1400" dirty="0">
              <a:blipFill>
                <a:blip r:embed="rId2"/>
                <a:tile tx="0" ty="0" sx="100000" sy="100000" flip="none" algn="tl"/>
              </a:blipFill>
              <a:latin typeface="Chiller" panose="04020404031007020602" pitchFamily="8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87" y="1676400"/>
            <a:ext cx="6840000" cy="6840000"/>
            <a:chOff x="-18289" y="3048000"/>
            <a:chExt cx="6858001" cy="6858000"/>
          </a:xfrm>
        </p:grpSpPr>
        <p:sp>
          <p:nvSpPr>
            <p:cNvPr id="6" name="Rectangle 5"/>
            <p:cNvSpPr/>
            <p:nvPr/>
          </p:nvSpPr>
          <p:spPr>
            <a:xfrm>
              <a:off x="-18288" y="3048000"/>
              <a:ext cx="6858000" cy="6858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327425" y="3048000"/>
              <a:ext cx="8626" cy="6858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81764" y="3048000"/>
              <a:ext cx="8626" cy="6858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36103" y="3048000"/>
              <a:ext cx="8626" cy="6858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37907" y="3048000"/>
              <a:ext cx="8626" cy="6858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-18287" y="7086600"/>
              <a:ext cx="6857999" cy="238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-18287" y="8496300"/>
              <a:ext cx="6857999" cy="238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-18287" y="5679283"/>
              <a:ext cx="6857999" cy="238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-18289" y="4362450"/>
              <a:ext cx="6857999" cy="238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610726" y="8921672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19441" y="9291004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067" y="891121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14195" y="9291004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70080" y="892167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12655" y="929100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92872" y="8937324"/>
            <a:ext cx="86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49299" y="9306656"/>
            <a:ext cx="7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lor page f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77012" y="2304502"/>
            <a:ext cx="8812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16200000">
            <a:off x="3059909" y="400659"/>
            <a:ext cx="1546946" cy="7456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16200000">
            <a:off x="4758626" y="-552429"/>
            <a:ext cx="1546946" cy="2651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6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foamco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000" l="0" r="100000">
                        <a14:foregroundMark x1="2333" y1="1000" x2="3667" y2="73333"/>
                        <a14:foregroundMark x1="98000" y1="1667" x2="95333" y2="32333"/>
                        <a14:foregroundMark x1="667" y1="2333" x2="98000" y2="1333"/>
                        <a14:foregroundMark x1="1667" y1="20333" x2="92333" y2="5333"/>
                        <a14:foregroundMark x1="4333" y1="49333" x2="90333" y2="10667"/>
                        <a14:foregroundMark x1="27333" y1="57333" x2="82667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" y="-1"/>
            <a:ext cx="6859433" cy="685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66458"/>
            <a:ext cx="5915025" cy="928416"/>
          </a:xfrm>
        </p:spPr>
        <p:txBody>
          <a:bodyPr/>
          <a:lstStyle/>
          <a:p>
            <a:pPr algn="ctr"/>
            <a:r>
              <a:rPr lang="en-US" b="1" dirty="0" smtClean="0">
                <a:latin typeface="Brush StrokeFast" pitchFamily="50" charset="0"/>
              </a:rPr>
              <a:t>Game Design</a:t>
            </a:r>
            <a:endParaRPr lang="en-US" b="1" dirty="0">
              <a:latin typeface="Brush StrokeFas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094874"/>
            <a:ext cx="5915025" cy="628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Material Creation: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</p:txBody>
      </p:sp>
      <p:pic>
        <p:nvPicPr>
          <p:cNvPr id="1026" name="Picture 2" descr="Image result for paper corner cut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0" y="1566088"/>
            <a:ext cx="2561924" cy="25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epl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1" b="38909"/>
          <a:stretch/>
        </p:blipFill>
        <p:spPr bwMode="auto">
          <a:xfrm>
            <a:off x="3296090" y="1448820"/>
            <a:ext cx="1642989" cy="15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48350" y="166458"/>
            <a:ext cx="975360" cy="461063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43933" y="623659"/>
            <a:ext cx="9797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3933" y="3379738"/>
            <a:ext cx="9797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3933" y="2012408"/>
            <a:ext cx="9797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76621" y="2015169"/>
            <a:ext cx="914400" cy="137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5743932" y="655281"/>
            <a:ext cx="914400" cy="137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9" y="3451585"/>
            <a:ext cx="2370710" cy="23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exagon tiles gam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2" y="4579918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382" y="6004774"/>
            <a:ext cx="2588795" cy="3467136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030" name="Picture 6" descr="Image result for dice se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62" y="717825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squaretexture.com/uploads/product/130/thumbs/texture_312_timber_board_cladding_620d4_product_preview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76622" y="3892857"/>
            <a:ext cx="947088" cy="88423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5743933" y="3879979"/>
            <a:ext cx="9797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66458"/>
            <a:ext cx="5915025" cy="928416"/>
          </a:xfrm>
        </p:spPr>
        <p:txBody>
          <a:bodyPr/>
          <a:lstStyle/>
          <a:p>
            <a:pPr algn="ctr"/>
            <a:r>
              <a:rPr lang="en-US" b="1" dirty="0" smtClean="0">
                <a:latin typeface="Brush StrokeFast" pitchFamily="50" charset="0"/>
              </a:rPr>
              <a:t>Game Design</a:t>
            </a:r>
            <a:endParaRPr lang="en-US" b="1" dirty="0">
              <a:latin typeface="Brush StrokeFast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094874"/>
            <a:ext cx="5915025" cy="628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Considerations:</a:t>
            </a:r>
          </a:p>
          <a:p>
            <a:r>
              <a:rPr lang="en-US" sz="1800" dirty="0" smtClean="0"/>
              <a:t>Students </a:t>
            </a:r>
            <a:r>
              <a:rPr lang="en-US" sz="1800" b="1" dirty="0" smtClean="0"/>
              <a:t>must</a:t>
            </a:r>
            <a:r>
              <a:rPr lang="en-US" sz="1800" dirty="0" smtClean="0"/>
              <a:t> use English, but it is not required to win. </a:t>
            </a:r>
          </a:p>
          <a:p>
            <a:r>
              <a:rPr lang="en-US" sz="1800" dirty="0" smtClean="0"/>
              <a:t>Luck </a:t>
            </a:r>
            <a:r>
              <a:rPr lang="en-US" sz="1800" dirty="0" err="1" smtClean="0"/>
              <a:t>vs</a:t>
            </a:r>
            <a:r>
              <a:rPr lang="en-US" sz="1800" dirty="0" smtClean="0"/>
              <a:t> Skill</a:t>
            </a:r>
          </a:p>
          <a:p>
            <a:r>
              <a:rPr lang="en-US" sz="1800" dirty="0" smtClean="0"/>
              <a:t>Relatedness</a:t>
            </a:r>
          </a:p>
          <a:p>
            <a:r>
              <a:rPr lang="en-US" sz="1800" dirty="0" smtClean="0"/>
              <a:t>Appropriate</a:t>
            </a:r>
          </a:p>
          <a:p>
            <a:r>
              <a:rPr lang="en-US" sz="1800" dirty="0" smtClean="0"/>
              <a:t>3-5 Rules</a:t>
            </a:r>
          </a:p>
          <a:p>
            <a:r>
              <a:rPr lang="en-US" sz="1800" dirty="0" smtClean="0"/>
              <a:t>Add a specific goal to a real life situation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7" y="4471737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 smtClean="0"/>
              <a:t>Mechanics:</a:t>
            </a:r>
          </a:p>
          <a:p>
            <a:r>
              <a:rPr lang="en-US" sz="1800" dirty="0" smtClean="0"/>
              <a:t>Role and Move</a:t>
            </a:r>
          </a:p>
          <a:p>
            <a:r>
              <a:rPr lang="en-US" sz="1800" dirty="0" smtClean="0"/>
              <a:t>Apples to Apples </a:t>
            </a:r>
          </a:p>
          <a:p>
            <a:r>
              <a:rPr lang="en-US" sz="1800" dirty="0" smtClean="0"/>
              <a:t>Voting</a:t>
            </a:r>
          </a:p>
          <a:p>
            <a:r>
              <a:rPr lang="en-US" sz="1800" dirty="0" smtClean="0"/>
              <a:t>Trivia</a:t>
            </a:r>
          </a:p>
          <a:p>
            <a:r>
              <a:rPr lang="en-US" sz="1800" dirty="0" smtClean="0"/>
              <a:t>Speed</a:t>
            </a:r>
          </a:p>
          <a:p>
            <a:r>
              <a:rPr lang="en-US" sz="1800" dirty="0" smtClean="0"/>
              <a:t>Guessing Games </a:t>
            </a:r>
          </a:p>
          <a:p>
            <a:r>
              <a:rPr lang="en-US" sz="1800" dirty="0" smtClean="0"/>
              <a:t>Matching</a:t>
            </a:r>
          </a:p>
          <a:p>
            <a:r>
              <a:rPr lang="en-US" sz="1800" dirty="0" smtClean="0"/>
              <a:t>Push your Luck</a:t>
            </a:r>
          </a:p>
          <a:p>
            <a:r>
              <a:rPr lang="en-US" sz="1800" dirty="0" smtClean="0"/>
              <a:t>Searching</a:t>
            </a:r>
          </a:p>
          <a:p>
            <a:r>
              <a:rPr lang="en-US" sz="1800" dirty="0" smtClean="0"/>
              <a:t>Drawing </a:t>
            </a:r>
          </a:p>
          <a:p>
            <a:r>
              <a:rPr lang="en-US" sz="1800" dirty="0" smtClean="0"/>
              <a:t>Acting</a:t>
            </a:r>
          </a:p>
          <a:p>
            <a:r>
              <a:rPr lang="en-US" sz="1800" dirty="0" smtClean="0"/>
              <a:t>Negotiation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708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6397"/>
            <a:ext cx="6725653" cy="355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Suho</a:t>
            </a:r>
            <a:r>
              <a:rPr lang="en-US" sz="1600" b="1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– Ashley – </a:t>
            </a:r>
            <a:r>
              <a:rPr lang="en-US" sz="1600" b="1" kern="1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Jina</a:t>
            </a:r>
            <a:r>
              <a:rPr lang="en-US" sz="1600" b="1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– Alex – Brian – </a:t>
            </a:r>
            <a:r>
              <a:rPr lang="en-US" sz="1600" b="1" kern="1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Missy</a:t>
            </a:r>
            <a:endParaRPr lang="en-US" sz="1050" kern="100" dirty="0" smtClean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Jina</a:t>
            </a: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is taller than Brian, but </a:t>
            </a:r>
            <a:r>
              <a:rPr lang="en-US" sz="1600" kern="1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Jina</a:t>
            </a: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shorter than Ashley.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Alex is shorter than </a:t>
            </a:r>
            <a:r>
              <a:rPr lang="en-US" sz="1600" kern="1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Jina</a:t>
            </a: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and Ashley, But Alex is taller than Missy. 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Suho</a:t>
            </a: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is taller than Brian and Missy.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Ashley is shorter than </a:t>
            </a:r>
            <a:r>
              <a:rPr lang="en-US" sz="1600" kern="1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Suho</a:t>
            </a: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but Ashley is taller than </a:t>
            </a:r>
            <a:r>
              <a:rPr lang="en-US" sz="1600" kern="1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Jina</a:t>
            </a: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Brian is taller than Missy, but shorter than Alex. 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endParaRPr lang="en-US" sz="1600" kern="100" dirty="0" smtClean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732" y="391025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0732" y="482064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0732" y="573103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0732" y="664142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0732" y="755181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0732" y="846220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33283" y="3523840"/>
            <a:ext cx="7914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/>
              <a:t>Tallest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7005" y="9272149"/>
            <a:ext cx="98398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/>
              <a:t>Shortest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73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30145"/>
            <a:ext cx="6858000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Yumi</a:t>
            </a:r>
            <a:r>
              <a:rPr lang="en-US" sz="1600" b="1" kern="1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– Sam – John – April – Joy – Minho 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Yumi</a:t>
            </a:r>
            <a:r>
              <a:rPr lang="en-US" sz="1600" kern="10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is heavier than Sam.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Sam is heavier than April.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April is lighter than John.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Joy is heavier than Minho.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Minho is lighter than April.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John is lighter than Sam. 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April is heavier than Joy.  </a:t>
            </a:r>
            <a:endParaRPr lang="en-US" sz="1050" kern="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 latinLnBrk="1">
              <a:lnSpc>
                <a:spcPct val="107000"/>
              </a:lnSpc>
              <a:spcAft>
                <a:spcPts val="800"/>
              </a:spcAft>
            </a:pPr>
            <a:endParaRPr lang="en-US" sz="105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732" y="391025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0732" y="482064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0732" y="573103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0732" y="664142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0732" y="755181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0732" y="8462209"/>
            <a:ext cx="4776537" cy="8061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9559" y="3523840"/>
            <a:ext cx="105888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/>
              <a:t>Heaviest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7263" y="9272149"/>
            <a:ext cx="98347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/>
              <a:t>Lightest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6200000">
            <a:off x="-1191611" y="1624741"/>
            <a:ext cx="9436737" cy="6662484"/>
            <a:chOff x="24128" y="3024188"/>
            <a:chExt cx="6833872" cy="3857625"/>
          </a:xfrm>
        </p:grpSpPr>
        <p:pic>
          <p:nvPicPr>
            <p:cNvPr id="1026" name="Picture 2" descr="Image result for clipart people pho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25" y="3149578"/>
              <a:ext cx="1055576" cy="110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lipart people ph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196" y="5838681"/>
              <a:ext cx="1141808" cy="757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7215" y="5751761"/>
              <a:ext cx="993248" cy="1081192"/>
            </a:xfrm>
            <a:prstGeom prst="rect">
              <a:avLst/>
            </a:prstGeom>
          </p:spPr>
        </p:pic>
        <p:pic>
          <p:nvPicPr>
            <p:cNvPr id="1038" name="Picture 14" descr="Image result for clipart people pho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286" y="3024188"/>
              <a:ext cx="699629" cy="108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clipart people pho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629" y="5838681"/>
              <a:ext cx="949855" cy="99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Image result for clipart people pho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384" y="3035504"/>
              <a:ext cx="990664" cy="1233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Image result for clipart people phon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926" y="3118155"/>
              <a:ext cx="1015931" cy="113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Image result for clipart people phon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421" y="4089958"/>
              <a:ext cx="1091579" cy="123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Image result for clipart people phon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8" y="4522116"/>
              <a:ext cx="913251" cy="103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Image result for clipart people phon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282" y="5751761"/>
              <a:ext cx="1374465" cy="113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61363" y="3089460"/>
              <a:ext cx="593124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Luke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60233" y="3032684"/>
              <a:ext cx="593124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Ken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43262" y="3050611"/>
              <a:ext cx="593124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Steve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19472" y="6566678"/>
              <a:ext cx="593124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Jeff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3217" y="6499900"/>
              <a:ext cx="593124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Dale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60891" y="3131925"/>
              <a:ext cx="718062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Megan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64876" y="4158495"/>
              <a:ext cx="593124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Sarah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66603" y="6327038"/>
              <a:ext cx="593124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Kitty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15280" y="6578506"/>
              <a:ext cx="614375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Robin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658" y="4464715"/>
              <a:ext cx="593124" cy="269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Jenny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61951" y="4225123"/>
              <a:ext cx="414356" cy="190654"/>
            </a:xfrm>
            <a:custGeom>
              <a:avLst/>
              <a:gdLst>
                <a:gd name="connsiteX0" fmla="*/ 0 w 736632"/>
                <a:gd name="connsiteY0" fmla="*/ 0 h 338941"/>
                <a:gd name="connsiteX1" fmla="*/ 535459 w 736632"/>
                <a:gd name="connsiteY1" fmla="*/ 255373 h 338941"/>
                <a:gd name="connsiteX2" fmla="*/ 724930 w 736632"/>
                <a:gd name="connsiteY2" fmla="*/ 337751 h 338941"/>
                <a:gd name="connsiteX3" fmla="*/ 700216 w 736632"/>
                <a:gd name="connsiteY3" fmla="*/ 296562 h 33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632" h="338941">
                  <a:moveTo>
                    <a:pt x="0" y="0"/>
                  </a:moveTo>
                  <a:lnTo>
                    <a:pt x="535459" y="255373"/>
                  </a:lnTo>
                  <a:cubicBezTo>
                    <a:pt x="656281" y="311665"/>
                    <a:pt x="697471" y="330886"/>
                    <a:pt x="724930" y="337751"/>
                  </a:cubicBezTo>
                  <a:cubicBezTo>
                    <a:pt x="752390" y="344616"/>
                    <a:pt x="726303" y="320589"/>
                    <a:pt x="700216" y="29656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56653" y="4089958"/>
              <a:ext cx="60239" cy="213154"/>
            </a:xfrm>
            <a:custGeom>
              <a:avLst/>
              <a:gdLst>
                <a:gd name="connsiteX0" fmla="*/ 107092 w 107092"/>
                <a:gd name="connsiteY0" fmla="*/ 0 h 378940"/>
                <a:gd name="connsiteX1" fmla="*/ 0 w 107092"/>
                <a:gd name="connsiteY1" fmla="*/ 189470 h 378940"/>
                <a:gd name="connsiteX2" fmla="*/ 107092 w 107092"/>
                <a:gd name="connsiteY2" fmla="*/ 378940 h 378940"/>
                <a:gd name="connsiteX3" fmla="*/ 107092 w 107092"/>
                <a:gd name="connsiteY3" fmla="*/ 378940 h 37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092" h="378940">
                  <a:moveTo>
                    <a:pt x="107092" y="0"/>
                  </a:moveTo>
                  <a:cubicBezTo>
                    <a:pt x="53546" y="63156"/>
                    <a:pt x="0" y="126313"/>
                    <a:pt x="0" y="189470"/>
                  </a:cubicBezTo>
                  <a:cubicBezTo>
                    <a:pt x="0" y="252627"/>
                    <a:pt x="107092" y="378940"/>
                    <a:pt x="107092" y="378940"/>
                  </a:cubicBezTo>
                  <a:lnTo>
                    <a:pt x="107092" y="37894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63466" y="4139439"/>
              <a:ext cx="106764" cy="153158"/>
            </a:xfrm>
            <a:custGeom>
              <a:avLst/>
              <a:gdLst>
                <a:gd name="connsiteX0" fmla="*/ 0 w 189802"/>
                <a:gd name="connsiteY0" fmla="*/ 41621 h 272280"/>
                <a:gd name="connsiteX1" fmla="*/ 98855 w 189802"/>
                <a:gd name="connsiteY1" fmla="*/ 8669 h 272280"/>
                <a:gd name="connsiteX2" fmla="*/ 189471 w 189802"/>
                <a:gd name="connsiteY2" fmla="*/ 181664 h 272280"/>
                <a:gd name="connsiteX3" fmla="*/ 123568 w 189802"/>
                <a:gd name="connsiteY3" fmla="*/ 272280 h 27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802" h="272280">
                  <a:moveTo>
                    <a:pt x="0" y="41621"/>
                  </a:moveTo>
                  <a:cubicBezTo>
                    <a:pt x="33638" y="13474"/>
                    <a:pt x="67277" y="-14672"/>
                    <a:pt x="98855" y="8669"/>
                  </a:cubicBezTo>
                  <a:cubicBezTo>
                    <a:pt x="130434" y="32009"/>
                    <a:pt x="185352" y="137729"/>
                    <a:pt x="189471" y="181664"/>
                  </a:cubicBezTo>
                  <a:cubicBezTo>
                    <a:pt x="193590" y="225599"/>
                    <a:pt x="158579" y="248939"/>
                    <a:pt x="123568" y="27228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98833" y="4216362"/>
              <a:ext cx="47383" cy="129746"/>
            </a:xfrm>
            <a:custGeom>
              <a:avLst/>
              <a:gdLst>
                <a:gd name="connsiteX0" fmla="*/ 0 w 84237"/>
                <a:gd name="connsiteY0" fmla="*/ 0 h 230659"/>
                <a:gd name="connsiteX1" fmla="*/ 82378 w 84237"/>
                <a:gd name="connsiteY1" fmla="*/ 148281 h 230659"/>
                <a:gd name="connsiteX2" fmla="*/ 49427 w 84237"/>
                <a:gd name="connsiteY2" fmla="*/ 230659 h 23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237" h="230659">
                  <a:moveTo>
                    <a:pt x="0" y="0"/>
                  </a:moveTo>
                  <a:cubicBezTo>
                    <a:pt x="37070" y="54919"/>
                    <a:pt x="74140" y="109838"/>
                    <a:pt x="82378" y="148281"/>
                  </a:cubicBezTo>
                  <a:cubicBezTo>
                    <a:pt x="90616" y="186724"/>
                    <a:pt x="70021" y="208691"/>
                    <a:pt x="49427" y="23065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20032" y="5068182"/>
              <a:ext cx="638002" cy="230179"/>
            </a:xfrm>
            <a:custGeom>
              <a:avLst/>
              <a:gdLst>
                <a:gd name="connsiteX0" fmla="*/ 1128584 w 1134225"/>
                <a:gd name="connsiteY0" fmla="*/ 197708 h 409207"/>
                <a:gd name="connsiteX1" fmla="*/ 963827 w 1134225"/>
                <a:gd name="connsiteY1" fmla="*/ 403654 h 409207"/>
                <a:gd name="connsiteX2" fmla="*/ 0 w 1134225"/>
                <a:gd name="connsiteY2" fmla="*/ 0 h 40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4225" h="409207">
                  <a:moveTo>
                    <a:pt x="1128584" y="197708"/>
                  </a:moveTo>
                  <a:cubicBezTo>
                    <a:pt x="1140254" y="317156"/>
                    <a:pt x="1151924" y="436605"/>
                    <a:pt x="963827" y="403654"/>
                  </a:cubicBezTo>
                  <a:cubicBezTo>
                    <a:pt x="775730" y="370703"/>
                    <a:pt x="387865" y="1853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769548" y="6360512"/>
              <a:ext cx="173745" cy="403369"/>
            </a:xfrm>
            <a:custGeom>
              <a:avLst/>
              <a:gdLst>
                <a:gd name="connsiteX0" fmla="*/ 2284 w 308880"/>
                <a:gd name="connsiteY0" fmla="*/ 716692 h 717101"/>
                <a:gd name="connsiteX1" fmla="*/ 43473 w 308880"/>
                <a:gd name="connsiteY1" fmla="*/ 659027 h 717101"/>
                <a:gd name="connsiteX2" fmla="*/ 298846 w 308880"/>
                <a:gd name="connsiteY2" fmla="*/ 354227 h 717101"/>
                <a:gd name="connsiteX3" fmla="*/ 232943 w 308880"/>
                <a:gd name="connsiteY3" fmla="*/ 0 h 71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880" h="717101">
                  <a:moveTo>
                    <a:pt x="2284" y="716692"/>
                  </a:moveTo>
                  <a:cubicBezTo>
                    <a:pt x="-1835" y="718065"/>
                    <a:pt x="-5954" y="719438"/>
                    <a:pt x="43473" y="659027"/>
                  </a:cubicBezTo>
                  <a:cubicBezTo>
                    <a:pt x="92900" y="598616"/>
                    <a:pt x="267268" y="464065"/>
                    <a:pt x="298846" y="354227"/>
                  </a:cubicBezTo>
                  <a:cubicBezTo>
                    <a:pt x="330424" y="244389"/>
                    <a:pt x="281683" y="122194"/>
                    <a:pt x="23294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25382" y="5813725"/>
              <a:ext cx="222282" cy="421675"/>
            </a:xfrm>
            <a:custGeom>
              <a:avLst/>
              <a:gdLst>
                <a:gd name="connsiteX0" fmla="*/ 395168 w 395168"/>
                <a:gd name="connsiteY0" fmla="*/ 749644 h 749644"/>
                <a:gd name="connsiteX1" fmla="*/ 24465 w 395168"/>
                <a:gd name="connsiteY1" fmla="*/ 584887 h 749644"/>
                <a:gd name="connsiteX2" fmla="*/ 65654 w 395168"/>
                <a:gd name="connsiteY2" fmla="*/ 0 h 7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5168" h="749644">
                  <a:moveTo>
                    <a:pt x="395168" y="749644"/>
                  </a:moveTo>
                  <a:cubicBezTo>
                    <a:pt x="237276" y="729736"/>
                    <a:pt x="79384" y="709828"/>
                    <a:pt x="24465" y="584887"/>
                  </a:cubicBezTo>
                  <a:cubicBezTo>
                    <a:pt x="-30454" y="459946"/>
                    <a:pt x="17600" y="229973"/>
                    <a:pt x="6565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Freeform 20"/>
            <p:cNvSpPr/>
            <p:nvPr/>
          </p:nvSpPr>
          <p:spPr>
            <a:xfrm rot="20346062">
              <a:off x="5311063" y="5849918"/>
              <a:ext cx="148359" cy="560688"/>
            </a:xfrm>
            <a:custGeom>
              <a:avLst/>
              <a:gdLst>
                <a:gd name="connsiteX0" fmla="*/ 173132 w 263749"/>
                <a:gd name="connsiteY0" fmla="*/ 996779 h 996779"/>
                <a:gd name="connsiteX1" fmla="*/ 138 w 263749"/>
                <a:gd name="connsiteY1" fmla="*/ 757881 h 996779"/>
                <a:gd name="connsiteX2" fmla="*/ 197846 w 263749"/>
                <a:gd name="connsiteY2" fmla="*/ 477795 h 996779"/>
                <a:gd name="connsiteX3" fmla="*/ 263749 w 263749"/>
                <a:gd name="connsiteY3" fmla="*/ 0 h 99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49" h="996779">
                  <a:moveTo>
                    <a:pt x="173132" y="996779"/>
                  </a:moveTo>
                  <a:cubicBezTo>
                    <a:pt x="84575" y="920578"/>
                    <a:pt x="-3981" y="844378"/>
                    <a:pt x="138" y="757881"/>
                  </a:cubicBezTo>
                  <a:cubicBezTo>
                    <a:pt x="4257" y="671384"/>
                    <a:pt x="153911" y="604108"/>
                    <a:pt x="197846" y="477795"/>
                  </a:cubicBezTo>
                  <a:cubicBezTo>
                    <a:pt x="241781" y="351481"/>
                    <a:pt x="252765" y="175740"/>
                    <a:pt x="26374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23526" y="6046152"/>
              <a:ext cx="185351" cy="565322"/>
            </a:xfrm>
            <a:custGeom>
              <a:avLst/>
              <a:gdLst>
                <a:gd name="connsiteX0" fmla="*/ 0 w 329513"/>
                <a:gd name="connsiteY0" fmla="*/ 1005016 h 1005016"/>
                <a:gd name="connsiteX1" fmla="*/ 263611 w 329513"/>
                <a:gd name="connsiteY1" fmla="*/ 749643 h 1005016"/>
                <a:gd name="connsiteX2" fmla="*/ 329513 w 329513"/>
                <a:gd name="connsiteY2" fmla="*/ 0 h 100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13" h="1005016">
                  <a:moveTo>
                    <a:pt x="0" y="1005016"/>
                  </a:moveTo>
                  <a:cubicBezTo>
                    <a:pt x="104346" y="961081"/>
                    <a:pt x="208692" y="917146"/>
                    <a:pt x="263611" y="749643"/>
                  </a:cubicBezTo>
                  <a:cubicBezTo>
                    <a:pt x="318530" y="582140"/>
                    <a:pt x="324021" y="291070"/>
                    <a:pt x="32951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91803" y="5756106"/>
              <a:ext cx="463378" cy="995161"/>
            </a:xfrm>
            <a:custGeom>
              <a:avLst/>
              <a:gdLst>
                <a:gd name="connsiteX0" fmla="*/ 0 w 823783"/>
                <a:gd name="connsiteY0" fmla="*/ 1342768 h 1769175"/>
                <a:gd name="connsiteX1" fmla="*/ 172994 w 823783"/>
                <a:gd name="connsiteY1" fmla="*/ 1688757 h 1769175"/>
                <a:gd name="connsiteX2" fmla="*/ 823783 w 823783"/>
                <a:gd name="connsiteY2" fmla="*/ 0 h 176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783" h="1769175">
                  <a:moveTo>
                    <a:pt x="0" y="1342768"/>
                  </a:moveTo>
                  <a:cubicBezTo>
                    <a:pt x="17848" y="1627660"/>
                    <a:pt x="35697" y="1912552"/>
                    <a:pt x="172994" y="1688757"/>
                  </a:cubicBezTo>
                  <a:cubicBezTo>
                    <a:pt x="310291" y="1464962"/>
                    <a:pt x="567037" y="732481"/>
                    <a:pt x="82378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13590" y="5178517"/>
              <a:ext cx="435576" cy="2708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0" name="Freeform 39"/>
            <p:cNvSpPr/>
            <p:nvPr/>
          </p:nvSpPr>
          <p:spPr>
            <a:xfrm rot="21084326">
              <a:off x="885053" y="5257671"/>
              <a:ext cx="426308" cy="130513"/>
            </a:xfrm>
            <a:custGeom>
              <a:avLst/>
              <a:gdLst>
                <a:gd name="connsiteX0" fmla="*/ 0 w 757881"/>
                <a:gd name="connsiteY0" fmla="*/ 222422 h 232023"/>
                <a:gd name="connsiteX1" fmla="*/ 378941 w 757881"/>
                <a:gd name="connsiteY1" fmla="*/ 205946 h 232023"/>
                <a:gd name="connsiteX2" fmla="*/ 757881 w 757881"/>
                <a:gd name="connsiteY2" fmla="*/ 0 h 232023"/>
                <a:gd name="connsiteX3" fmla="*/ 757881 w 757881"/>
                <a:gd name="connsiteY3" fmla="*/ 0 h 23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881" h="232023">
                  <a:moveTo>
                    <a:pt x="0" y="222422"/>
                  </a:moveTo>
                  <a:cubicBezTo>
                    <a:pt x="126314" y="232719"/>
                    <a:pt x="252628" y="243016"/>
                    <a:pt x="378941" y="205946"/>
                  </a:cubicBezTo>
                  <a:cubicBezTo>
                    <a:pt x="505254" y="168876"/>
                    <a:pt x="757881" y="0"/>
                    <a:pt x="757881" y="0"/>
                  </a:cubicBezTo>
                  <a:lnTo>
                    <a:pt x="757881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3632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6200000">
            <a:off x="-1276134" y="1618141"/>
            <a:ext cx="9511855" cy="6502388"/>
            <a:chOff x="60239" y="3047356"/>
            <a:chExt cx="6705086" cy="3796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005" y="4912006"/>
              <a:ext cx="2556320" cy="18953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881" y="4912006"/>
              <a:ext cx="1337310" cy="181822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123" y="3047356"/>
              <a:ext cx="1501902" cy="18027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9" y="4643667"/>
              <a:ext cx="1216438" cy="21679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907" y="3244095"/>
              <a:ext cx="1566196" cy="14093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700" y="4702046"/>
              <a:ext cx="1260158" cy="21422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188" y="3047356"/>
              <a:ext cx="1964209" cy="15859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9" y="3047357"/>
              <a:ext cx="1199905" cy="15300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직사각형 1"/>
            <p:cNvSpPr/>
            <p:nvPr/>
          </p:nvSpPr>
          <p:spPr>
            <a:xfrm>
              <a:off x="60240" y="3088481"/>
              <a:ext cx="869098" cy="280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425164" y="3070736"/>
              <a:ext cx="1140741" cy="1521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492195" y="4850153"/>
              <a:ext cx="869098" cy="280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115166" y="4959284"/>
              <a:ext cx="947030" cy="513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" name="타원 2"/>
            <p:cNvSpPr/>
            <p:nvPr/>
          </p:nvSpPr>
          <p:spPr>
            <a:xfrm>
              <a:off x="3942983" y="3304742"/>
              <a:ext cx="388078" cy="3975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타원 15"/>
            <p:cNvSpPr/>
            <p:nvPr/>
          </p:nvSpPr>
          <p:spPr>
            <a:xfrm>
              <a:off x="5902229" y="3099059"/>
              <a:ext cx="626509" cy="290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7" name="타원 16"/>
            <p:cNvSpPr/>
            <p:nvPr/>
          </p:nvSpPr>
          <p:spPr>
            <a:xfrm>
              <a:off x="5233560" y="4550746"/>
              <a:ext cx="609103" cy="2385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타원 17"/>
            <p:cNvSpPr/>
            <p:nvPr/>
          </p:nvSpPr>
          <p:spPr>
            <a:xfrm>
              <a:off x="305516" y="6384997"/>
              <a:ext cx="863461" cy="2984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타원 18"/>
            <p:cNvSpPr/>
            <p:nvPr/>
          </p:nvSpPr>
          <p:spPr>
            <a:xfrm>
              <a:off x="1612963" y="5216239"/>
              <a:ext cx="755610" cy="3387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15868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5400000">
            <a:off x="-1177227" y="938088"/>
            <a:ext cx="9686544" cy="8066406"/>
            <a:chOff x="-57150" y="1752599"/>
            <a:chExt cx="6933650" cy="6054050"/>
          </a:xfrm>
        </p:grpSpPr>
        <p:sp>
          <p:nvSpPr>
            <p:cNvPr id="7" name="Rectangle 6"/>
            <p:cNvSpPr/>
            <p:nvPr/>
          </p:nvSpPr>
          <p:spPr>
            <a:xfrm>
              <a:off x="2286000" y="2549258"/>
              <a:ext cx="2283714" cy="25717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62772" y="2497901"/>
              <a:ext cx="2955636" cy="225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http://cliparts.co/cliparts/Bcg/KrX/BcgKrXyx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57395" y="2018272"/>
              <a:ext cx="823232" cy="109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" descr="http://somethingtocraftabout.com/wp-content/uploads/2013/02/BirdCag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1728" y="3387770"/>
              <a:ext cx="610618" cy="610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6" descr="http://mooshworld.com/wp-content/uploads/2014/11/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87749">
              <a:off x="3563255" y="4229013"/>
              <a:ext cx="923544" cy="104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8" descr="http://thesiswaldo.org/waldo_bi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998804" y="2819759"/>
              <a:ext cx="501005" cy="112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ttp://m.jumpstart.com/JumpstartNew/brands/pom/img/characters/pom-private0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9239" y="3890519"/>
              <a:ext cx="773194" cy="108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http://img2.wikia.nocookie.net/__cb20130404133136/plantsvszombies/images/archive/a/a6/20140317233556!ZombieHD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3707705" y="2559999"/>
              <a:ext cx="574767" cy="921544"/>
            </a:xfrm>
            <a:prstGeom prst="rect">
              <a:avLst/>
            </a:prstGeom>
            <a:noFill/>
          </p:spPr>
        </p:pic>
        <p:pic>
          <p:nvPicPr>
            <p:cNvPr id="58" name="Picture 18" descr="http://cdn2.business2community.com/wp-content/uploads/2013/11/hellokitty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453069">
              <a:off x="2548824" y="3509579"/>
              <a:ext cx="528638" cy="643206"/>
            </a:xfrm>
            <a:prstGeom prst="rect">
              <a:avLst/>
            </a:prstGeom>
            <a:noFill/>
          </p:spPr>
        </p:pic>
        <p:pic>
          <p:nvPicPr>
            <p:cNvPr id="59" name="Picture 20" descr="http://thefeministwire.com/wp-content/uploads/2014/03/Cinderella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2597165" y="4257128"/>
              <a:ext cx="761330" cy="842031"/>
            </a:xfrm>
            <a:prstGeom prst="rect">
              <a:avLst/>
            </a:prstGeom>
            <a:noFill/>
          </p:spPr>
        </p:pic>
        <p:pic>
          <p:nvPicPr>
            <p:cNvPr id="60" name="Picture 22" descr="http://images.clipartpanda.com/teacher-apple-clipart-appl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6200000">
              <a:off x="2896521" y="2388892"/>
              <a:ext cx="238410" cy="270000"/>
            </a:xfrm>
            <a:prstGeom prst="rect">
              <a:avLst/>
            </a:prstGeom>
            <a:noFill/>
          </p:spPr>
        </p:pic>
        <p:pic>
          <p:nvPicPr>
            <p:cNvPr id="1042" name="Picture 18" descr="http://classroomclipart.com/images/gallery/Clipart/Home/girls-bedroom-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421124" y="5137328"/>
              <a:ext cx="2590038" cy="2283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08956" y="5245889"/>
              <a:ext cx="2853648" cy="226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4" descr="http://awtlblog.vitsco.com/wp-content/uploads/2009/11/Optimus-Prime-600x779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3018131" y="6325728"/>
              <a:ext cx="971550" cy="1261396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0" y="2381250"/>
              <a:ext cx="2283714" cy="25717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62997" y="2544245"/>
              <a:ext cx="2609710" cy="228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4953000"/>
              <a:ext cx="2283714" cy="25717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4953000"/>
              <a:ext cx="2283714" cy="257175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4286" y="2381250"/>
              <a:ext cx="2283714" cy="25717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4286" y="4953000"/>
              <a:ext cx="2283714" cy="257175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90957"/>
              <a:ext cx="2283714" cy="253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105452" y="2216862"/>
              <a:ext cx="3216809" cy="2288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 descr="http://images.clipartpanda.com/grandfather-clipart-grandfather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90672" y="4588651"/>
              <a:ext cx="863272" cy="1311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http://www.cliparthut.com/clip-arts/796/super-mom-clip-art-796309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7042" y="3806867"/>
              <a:ext cx="1416279" cy="149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://cliparts.co/cliparts/piq/K8K/piqK8KayT.gif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77783">
              <a:off x="6025614" y="5772625"/>
              <a:ext cx="511405" cy="70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www.richrach.org/image/users/165074/ftp/my_files/ClipartBaby.gif?id=7858119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60448" y="5548308"/>
              <a:ext cx="457051" cy="50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6" descr="http://www.colornimbus.com/wp-content/uploads/2014/02/Smiling-Fish-in-Fish-Bowl-Coloring-Page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643826" y="6934712"/>
              <a:ext cx="432305" cy="432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8" descr="http://www.clipartlord.com/wp-content/uploads/2013/03/hamster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6240964" y="3625237"/>
              <a:ext cx="485186" cy="52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http://cliparts.co/cliparts/ki8/ngM/ki8ngMr4T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26280" y="6837405"/>
              <a:ext cx="368357" cy="194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http://www.clipartlord.com/wp-content/uploads/2015/01/iguana2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44883">
              <a:off x="1700747" y="6947677"/>
              <a:ext cx="588111" cy="588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9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41841" y="4884637"/>
              <a:ext cx="483598" cy="124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2" descr="http://www.picgifs.com/clip-art/cartoons/super-mario/clip-art-super-mario-435484.jpg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74170" y="2498610"/>
              <a:ext cx="614293" cy="61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8" descr="http://www.mlglicensing.com/files/field/image/Pororo.pn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8733" y="4439153"/>
              <a:ext cx="394516" cy="630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0" descr="http://wallpapersprison.com/wp-content/uploads/2015/02/Batman-Cartoons-New.jpg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85923" y="6204520"/>
              <a:ext cx="699224" cy="650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0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57825" y="2959704"/>
              <a:ext cx="441242" cy="1039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8" descr="http://img2.wikia.nocookie.net/__cb20140824163949/spongebob/images/e/e4/SpongeBob_%285%29.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75409" y="6458771"/>
              <a:ext cx="1129322" cy="934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0" descr="http://img3.wikia.nocookie.net/__cb20140608190521/disney/images/7/7c/Tinkerbell.pn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5153" y="2185253"/>
              <a:ext cx="584690" cy="84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2" descr="http://upload.wikimedia.org/wikipedia/en/6/6d/Olaf_from_Disney%27s_Frozen.pn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10883" y="3717656"/>
              <a:ext cx="368379" cy="759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4" descr="http://images2.fanpop.com/image/photos/11600000/Pikachu-the-ultimate-pokemon-fan-club-11690553-450-413.jpg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41111">
              <a:off x="5250997" y="5446825"/>
              <a:ext cx="578642" cy="531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http://vignette4.wikia.nocookie.net/shrek/images/8/87/Shrek_fierce.jpg/revision/latest?cb=20100604223615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52084">
              <a:off x="4807851" y="2247539"/>
              <a:ext cx="1052327" cy="93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http://bloximages.chicago2.vip.townnews.com/coastreportonline.com/content/tncms/assets/v3/editorial/6/5d/65d11cf8-d57b-11e3-8b53-001a4bcf887a/5369790f91f8a.image.jpg"/>
            <p:cNvPicPr>
              <a:picLocks noChangeAspect="1" noChangeArrowheads="1"/>
            </p:cNvPicPr>
            <p:nvPr/>
          </p:nvPicPr>
          <p:blipFill>
            <a:blip r:embed="rId3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57150" y="5067300"/>
              <a:ext cx="1085850" cy="1068050"/>
            </a:xfrm>
            <a:prstGeom prst="rect">
              <a:avLst/>
            </a:prstGeom>
            <a:noFill/>
          </p:spPr>
        </p:pic>
        <p:pic>
          <p:nvPicPr>
            <p:cNvPr id="52" name="Picture 6" descr="http://static.comicvine.com/uploads/original/10/104700/4450945-superman+1.jpe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2266759" y="4934057"/>
              <a:ext cx="994817" cy="970278"/>
            </a:xfrm>
            <a:prstGeom prst="rect">
              <a:avLst/>
            </a:prstGeom>
            <a:noFill/>
          </p:spPr>
        </p:pic>
        <p:pic>
          <p:nvPicPr>
            <p:cNvPr id="53" name="Picture 8" descr="http://images.clipartpanda.com/bunny-20clip-20art-as5754.gif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 rot="16200000">
              <a:off x="249813" y="3375104"/>
              <a:ext cx="590259" cy="498179"/>
            </a:xfrm>
            <a:prstGeom prst="rect">
              <a:avLst/>
            </a:prstGeom>
            <a:noFill/>
          </p:spPr>
        </p:pic>
        <p:pic>
          <p:nvPicPr>
            <p:cNvPr id="54" name="Picture 10" descr="http://www.clipartlord.com/wp-content/uploads/2014/11/carrots13.png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194240" y="2832982"/>
              <a:ext cx="209262" cy="414338"/>
            </a:xfrm>
            <a:prstGeom prst="rect">
              <a:avLst/>
            </a:prstGeom>
            <a:noFill/>
          </p:spPr>
        </p:pic>
        <p:pic>
          <p:nvPicPr>
            <p:cNvPr id="55" name="Picture 12" descr="http://cliparts.co/cliparts/8c6/oL7/8c6oL7ndi.jpg"/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250156" y="7061706"/>
              <a:ext cx="585788" cy="474797"/>
            </a:xfrm>
            <a:prstGeom prst="rect">
              <a:avLst/>
            </a:prstGeom>
            <a:noFill/>
          </p:spPr>
        </p:pic>
        <p:pic>
          <p:nvPicPr>
            <p:cNvPr id="57" name="Picture 16" descr="http://www.clipartlord.com/wp-content/uploads/2013/03/broccoli.png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 rot="16398062">
              <a:off x="3249991" y="5669740"/>
              <a:ext cx="281234" cy="288966"/>
            </a:xfrm>
            <a:prstGeom prst="rect">
              <a:avLst/>
            </a:prstGeom>
            <a:noFill/>
          </p:spPr>
        </p:pic>
        <p:pic>
          <p:nvPicPr>
            <p:cNvPr id="61" name="Picture 24" descr="http://images.all-free-download.com/images/graphiclarge/banana_clip_art_13529.jpg"/>
            <p:cNvPicPr>
              <a:picLocks noChangeAspect="1" noChangeArrowheads="1"/>
            </p:cNvPicPr>
            <p:nvPr/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6211233" y="2499658"/>
              <a:ext cx="635794" cy="471236"/>
            </a:xfrm>
            <a:prstGeom prst="rect">
              <a:avLst/>
            </a:prstGeom>
            <a:noFill/>
          </p:spPr>
        </p:pic>
        <p:pic>
          <p:nvPicPr>
            <p:cNvPr id="62" name="Picture 26" descr="http://img4.wikia.nocookie.net/__cb20120730040249/disney/images/f/f1/Untitled-3.png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 rot="16200000">
              <a:off x="5781991" y="6475746"/>
              <a:ext cx="1084655" cy="1057991"/>
            </a:xfrm>
            <a:prstGeom prst="rect">
              <a:avLst/>
            </a:prstGeom>
            <a:noFill/>
          </p:spPr>
        </p:pic>
        <p:pic>
          <p:nvPicPr>
            <p:cNvPr id="63" name="Picture 12" descr="http://cliparts.co/cliparts/kcM/nGb/kcMnGbKgi.png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877745" y="4596766"/>
              <a:ext cx="480368" cy="1185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8" descr="http://ideaforinnerchild.com/wp-content/uploads/2014/07/skin_by_dirkann-d70llhz.png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 rot="16355450">
              <a:off x="782818" y="5755953"/>
              <a:ext cx="517694" cy="732250"/>
            </a:xfrm>
            <a:prstGeom prst="rect">
              <a:avLst/>
            </a:prstGeom>
            <a:noFill/>
          </p:spPr>
        </p:pic>
        <p:pic>
          <p:nvPicPr>
            <p:cNvPr id="65" name="Picture 30" descr="http://static.wixstatic.com/media/6926fa_192071484632497c8e9a1ea80cade4bd.gif_srz_300_500_75_22_0.50_1.20_0.00_gif_srz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 rot="16386845">
              <a:off x="4787114" y="4240567"/>
              <a:ext cx="485775" cy="809625"/>
            </a:xfrm>
            <a:prstGeom prst="rect">
              <a:avLst/>
            </a:prstGeom>
            <a:noFill/>
          </p:spPr>
        </p:pic>
        <p:pic>
          <p:nvPicPr>
            <p:cNvPr id="66" name="Picture 32" descr="http://cliparts.co/cliparts/rcn/GLK/rcnGLKKMi.jpg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5426904" y="4432510"/>
              <a:ext cx="490773" cy="478692"/>
            </a:xfrm>
            <a:prstGeom prst="rect">
              <a:avLst/>
            </a:prstGeom>
            <a:noFill/>
          </p:spPr>
        </p:pic>
        <p:pic>
          <p:nvPicPr>
            <p:cNvPr id="67" name="Picture 34" descr="http://www.pageresource.com/clipart/clipart/food/fruits/grapes/grapes.png"/>
            <p:cNvPicPr>
              <a:picLocks noChangeAspect="1" noChangeArrowheads="1"/>
            </p:cNvPicPr>
            <p:nvPr/>
          </p:nvPicPr>
          <p:blipFill>
            <a:blip r:embed="rId4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412138">
              <a:off x="4744343" y="3793859"/>
              <a:ext cx="390635" cy="432629"/>
            </a:xfrm>
            <a:prstGeom prst="rect">
              <a:avLst/>
            </a:prstGeom>
            <a:noFill/>
          </p:spPr>
        </p:pic>
        <p:pic>
          <p:nvPicPr>
            <p:cNvPr id="68" name="Picture 36" descr="http://images.clipartpanda.com/strawberry-clip-art-9Tpeo6gnc.png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 rot="16741151">
              <a:off x="4710880" y="5147461"/>
              <a:ext cx="239699" cy="283454"/>
            </a:xfrm>
            <a:prstGeom prst="rect">
              <a:avLst/>
            </a:prstGeom>
            <a:noFill/>
          </p:spPr>
        </p:pic>
        <p:pic>
          <p:nvPicPr>
            <p:cNvPr id="69" name="Picture 38" descr="http://images.clipartpanda.com/sock-clipart-socks-clipart-ilpqazmm.png"/>
            <p:cNvPicPr>
              <a:picLocks noChangeAspect="1" noChangeArrowheads="1"/>
            </p:cNvPicPr>
            <p:nvPr/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607880">
              <a:off x="295031" y="6984611"/>
              <a:ext cx="290475" cy="376155"/>
            </a:xfrm>
            <a:prstGeom prst="rect">
              <a:avLst/>
            </a:prstGeom>
            <a:noFill/>
          </p:spPr>
        </p:pic>
        <p:pic>
          <p:nvPicPr>
            <p:cNvPr id="71" name="Picture 42" descr="http://images.clipartpanda.com/fruit-clipart-LiK7qq6ia.gif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 rot="15797187">
              <a:off x="1616137" y="4572932"/>
              <a:ext cx="258174" cy="481495"/>
            </a:xfrm>
            <a:prstGeom prst="rect">
              <a:avLst/>
            </a:prstGeom>
            <a:noFill/>
          </p:spPr>
        </p:pic>
        <p:pic>
          <p:nvPicPr>
            <p:cNvPr id="33" name="Picture 34" descr="http://images.clipartpanda.com/mickey-and-minnie-mouse-clipart-e824bff1109ff2b671616813ae0604ff.jpg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50261" y="5911505"/>
              <a:ext cx="857250" cy="981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0" descr="http://cliparts.co/cliparts/pc7/8o9/pc78o9qEi.png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1361136" y="5780097"/>
              <a:ext cx="400050" cy="400050"/>
            </a:xfrm>
            <a:prstGeom prst="rect">
              <a:avLst/>
            </a:prstGeom>
            <a:noFill/>
          </p:spPr>
        </p:pic>
        <p:pic>
          <p:nvPicPr>
            <p:cNvPr id="49" name="Picture 6" descr="http://www.clipartlord.com/wp-content/uploads/2013/12/santa20.png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424874" y="6699053"/>
              <a:ext cx="1030986" cy="1030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4" descr="http://img2.wikia.nocookie.net/__cb20140909020750/disney/images/5/54/Pooh-bear-clip-art-winniepooh_1_800_800.jpg"/>
            <p:cNvPicPr>
              <a:picLocks noChangeAspect="1" noChangeArrowheads="1"/>
            </p:cNvPicPr>
            <p:nvPr/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205528" y="5686871"/>
              <a:ext cx="1007366" cy="1078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clipartlord.com/wp-content/uploads/2013/03/cat2.png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012060" y="5478909"/>
              <a:ext cx="457199" cy="54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6" descr="http://static.comicvine.com/uploads/original/9/93477/2535397-po.jpg"/>
            <p:cNvPicPr>
              <a:picLocks noChangeAspect="1" noChangeArrowheads="1"/>
            </p:cNvPicPr>
            <p:nvPr/>
          </p:nvPicPr>
          <p:blipFill>
            <a:blip r:embed="rId5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77794" y="2270950"/>
              <a:ext cx="1233130" cy="130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8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9332" y="3874757"/>
              <a:ext cx="887168" cy="1070901"/>
            </a:xfrm>
            <a:prstGeom prst="rect">
              <a:avLst/>
            </a:prstGeom>
          </p:spPr>
        </p:pic>
        <p:pic>
          <p:nvPicPr>
            <p:cNvPr id="37" name="Picture 42" descr="http://ilikeyoupodcast.com/wp-content/uploads/2012/04/monsters-inc3.jpg"/>
            <p:cNvPicPr>
              <a:picLocks noChangeAspect="1" noChangeArrowheads="1"/>
            </p:cNvPicPr>
            <p:nvPr/>
          </p:nvPicPr>
          <p:blipFill>
            <a:blip r:embed="rId5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98630" y="2847200"/>
              <a:ext cx="1533289" cy="100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16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 rot="16200000">
            <a:off x="-1524000" y="1523999"/>
            <a:ext cx="9906000" cy="6858000"/>
            <a:chOff x="-100411" y="2963128"/>
            <a:chExt cx="6958411" cy="3925593"/>
          </a:xfrm>
        </p:grpSpPr>
        <p:pic>
          <p:nvPicPr>
            <p:cNvPr id="47" name="Picture 12" descr="http://images.clipartpanda.com/movie-night-popcorn-clipart-4TbRqEaTg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288" y="5789683"/>
              <a:ext cx="624470" cy="498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 descr="http://www.clker.com/cliparts/d/e/2/8/11949846071340700778car_ride_ganson.svg.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8" y="3345527"/>
              <a:ext cx="882532" cy="586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http://fitforafeast.com/images/recipes-cook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849" y="4153372"/>
              <a:ext cx="679718" cy="80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6" descr="http://www.psychalive.org/wp-content/uploads/2010/06/kids-watch-TV-300x199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751" y="5411954"/>
              <a:ext cx="1049316" cy="69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http://pngimg.com/upload/guitar_PNG335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770" y="5028984"/>
              <a:ext cx="567667" cy="683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http://images.clipartpanda.com/listen-to-music-clipart-nTX85keLc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145" y="5669637"/>
              <a:ext cx="491815" cy="49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https://upload.wikimedia.org/wikipedia/commons/thumb/b/b0/Running_icon_-_Noun_Project_17825.svg/1024px-Running_icon_-_Noun_Project_17825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56" y="5064404"/>
              <a:ext cx="829045" cy="829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://seilerpianousa.com/wp-content/uploads/2013/04/SE-278-h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885" y="3027277"/>
              <a:ext cx="621527" cy="532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http://www.emofaces.com/png/200/emoticons/readin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93" y="3107540"/>
              <a:ext cx="591996" cy="687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ttp://images.clipartpanda.com/genre-clipart-writing-girl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2" y="3355953"/>
              <a:ext cx="857532" cy="717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plainicon.com/dboard/userprod/2805_fce53/prod_thumb/plainicon.com-43980-512px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335" y="6023456"/>
              <a:ext cx="803853" cy="80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woolstonclub.co.nz/portals/94/crossed_racquets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710" y="5599916"/>
              <a:ext cx="795878" cy="748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41.media.tumblr.com/f9e907c76aa98d630a468f287cede4b5/tumblr_o2jba7mYko1v8rqito1_128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614" y="3915478"/>
              <a:ext cx="905556" cy="602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www.lijsoccer.com/images/soccerBall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584" y="3816610"/>
              <a:ext cx="625270" cy="63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upload.wikimedia.org/wikipedia/en/1/1e/Baseball_%28crop%29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256" y="3472278"/>
              <a:ext cx="502485" cy="48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http://previews.123rf.com/images/milagli/milagli1208/milagli120800006/14815507-Badminton-Stock-Vector-badminton-racket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607" y="5651256"/>
              <a:ext cx="695145" cy="500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ltmhs.ca/images/blog/41-homework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11" y="5973667"/>
              <a:ext cx="849352" cy="87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images.clipartpanda.com/stand-up-clipart-stand_up-CT.pn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20" y="6000842"/>
              <a:ext cx="530834" cy="81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://curt.hearmeforever.com/wp-content/uploads/2014/11/img-flying-man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2" y="2963128"/>
              <a:ext cx="1075211" cy="537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www.vfchiro.com/wp-content/uploads/2014/08/sitting.jpg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411" y="5967768"/>
              <a:ext cx="883634" cy="883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http://www.sriveenavani.com/courses/images/violin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2" y="4143270"/>
              <a:ext cx="749851" cy="74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 descr="https://upload.wikimedia.org/wikipedia/commons/0/05/Yo_Pal_Hal_Elrod_Jumping.jpg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90" y="4195578"/>
              <a:ext cx="867142" cy="770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http://resources2.news.com.au/images/2012/07/10/1226422/725854-smiling.jp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790" y="6260772"/>
              <a:ext cx="1115210" cy="627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http://3.bp.blogspot.com/_P-Qq1L9TbEI/ShuLgYNgx5I/AAAAAAAAAMQ/VBtAB2ohnN0/s400/bicycle-kid.pn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748" y="4860881"/>
              <a:ext cx="773306" cy="65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cdn.sheknows.com/articles/eating-soup.jpg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1F6FA"/>
                </a:clrFrom>
                <a:clrTo>
                  <a:srgbClr val="F1F6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944" y="4827435"/>
              <a:ext cx="871384" cy="820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https://cchalk.files.wordpress.com/2012/06/swing_dancers_cut_out_cropped.jpg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089" y="3187735"/>
              <a:ext cx="789452" cy="86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http://media.mercola.com/ImageServer/Public/2010/November/girl-eating-chicken-118.jpg"/>
            <p:cNvPicPr>
              <a:picLocks noChangeAspect="1" noChangeArrowheads="1"/>
            </p:cNvPicPr>
            <p:nvPr/>
          </p:nvPicPr>
          <p:blipFill>
            <a:blip r:embed="rId28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120" y="2985632"/>
              <a:ext cx="746276" cy="746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s://pixabay.com/static/uploads/photo/2014/04/03/00/39/ice-cream-308972_960_720.png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056" y="3056670"/>
              <a:ext cx="825186" cy="75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8" descr="https://www.mrpizza.me/_upload/products/14566833785907420332.pn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66" y="3174421"/>
              <a:ext cx="806976" cy="40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0" descr="http://pngimg.com/upload/burger_sandwich_PNG4114.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46" y="4982848"/>
              <a:ext cx="662828" cy="52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moodleshare.org/pluginfile.php/7169/mod_page/content/1/Artist.jp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513" y="4816740"/>
              <a:ext cx="844007" cy="74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://thecoolvegetarian.com/blog/wp-content/uploads/2011/04/cartoon-snoring-saidaonline.gif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171" y="5562592"/>
              <a:ext cx="871412" cy="537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http://www.snopes.com/crime/graphics/crybaby.jpg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696" y="4587523"/>
              <a:ext cx="1102802" cy="7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http://cleaningyourroomandotherstories.weebly.com/uploads/2/4/7/7/2477312/3100975.jpg?33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352" y="6114238"/>
              <a:ext cx="822241" cy="547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http://worldartsme.com/images/clean-bedroom-clipart-1.jpg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164" y="6178561"/>
              <a:ext cx="759236" cy="707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6" descr="http://www.picgifs.com/job-graphics/job-graphics/window-cleaner/glazenwassers25.jp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884" y="4308159"/>
              <a:ext cx="761864" cy="691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i.istockimg.com/file_thumbview_approve/160023/3/stock-photo-160023-fist-full-of-dollars.jpg"/>
            <p:cNvPicPr>
              <a:picLocks noChangeAspect="1" noChangeArrowheads="1"/>
            </p:cNvPicPr>
            <p:nvPr/>
          </p:nvPicPr>
          <p:blipFill>
            <a:blip r:embed="rId3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171" y="3482645"/>
              <a:ext cx="988276" cy="977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http://2.bp.blogspot.com/-bIT05JDzkpQ/U5oU2uSEIyI/AAAAAAAAJA0/Y7Mocud-LOI/s1600/smiley-brushing-teeth.png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484" y="3451841"/>
              <a:ext cx="762826" cy="762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http://www.eastwindsorbowl.com/assets/open-bowling-strike88990.jpg"/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572" y="3612273"/>
              <a:ext cx="942198" cy="72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" descr="http://columbiaspectator.com/sites/default/files/wash-hands-no-germs_0.jpg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625" y="6017438"/>
              <a:ext cx="607417" cy="81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http://elearningfeeds.com/wp-content/uploads/2014/02/open+window.jpg"/>
            <p:cNvPicPr>
              <a:picLocks noChangeAspect="1" noChangeArrowheads="1"/>
            </p:cNvPicPr>
            <p:nvPr/>
          </p:nvPicPr>
          <p:blipFill>
            <a:blip r:embed="rId4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368" y="4528483"/>
              <a:ext cx="875775" cy="87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http://1.bp.blogspot.com/-Vjb4aZnNWJ4/VcwNMS267rI/AAAAAAAACCQ/Aol70zdu-wI/s1600/la_photo.png"/>
            <p:cNvPicPr>
              <a:picLocks noChangeAspect="1" noChangeArrowheads="1"/>
            </p:cNvPicPr>
            <p:nvPr/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917" y="3050763"/>
              <a:ext cx="693804" cy="762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http://images.clipartpanda.com/fighting-clipart-eiMrGr6in.gif"/>
            <p:cNvPicPr>
              <a:picLocks noChangeAspect="1" noChangeArrowheads="1"/>
            </p:cNvPicPr>
            <p:nvPr/>
          </p:nvPicPr>
          <p:blipFill>
            <a:blip r:embed="rId4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07" y="6171272"/>
              <a:ext cx="863980" cy="70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https://beamingnotes.com/wp-content/uploads/2013/06/make-me-laugh-d884e93a2b0d0bcae52ee11e89e2c30c7c5f0a50-s51.jpg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2" y="4753223"/>
              <a:ext cx="765964" cy="57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0" descr="http://www.adventurous-soul.com/wp-content/uploads/2006/10/go-home.gif"/>
            <p:cNvPicPr>
              <a:picLocks noChangeAspect="1" noChangeArrowheads="1"/>
            </p:cNvPicPr>
            <p:nvPr/>
          </p:nvPicPr>
          <p:blipFill>
            <a:blip r:embed="rId4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646" y="3041686"/>
              <a:ext cx="1016913" cy="625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2" descr="http://4.bp.blogspot.com/-6-nj5irgRJE/UzJGDeS3MUI/AAAAAAAABoQ/Pkyiq7SZCp8/s1600/front+kick.gif"/>
            <p:cNvPicPr>
              <a:picLocks noChangeAspect="1" noChangeArrowheads="1"/>
            </p:cNvPicPr>
            <p:nvPr/>
          </p:nvPicPr>
          <p:blipFill>
            <a:blip r:embed="rId4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351" y="3979852"/>
              <a:ext cx="693779" cy="786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 descr="http://www.electromusic.co.uk/images/D/vml-01.jpg"/>
            <p:cNvPicPr>
              <a:picLocks noChangeAspect="1" noChangeArrowheads="1"/>
            </p:cNvPicPr>
            <p:nvPr/>
          </p:nvPicPr>
          <p:blipFill>
            <a:blip r:embed="rId4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952" y="3649005"/>
              <a:ext cx="867795" cy="66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6" descr="https://cupidhug.files.wordpress.com/2011/01/hugskisses3.jpg"/>
            <p:cNvPicPr>
              <a:picLocks noChangeAspect="1" noChangeArrowheads="1"/>
            </p:cNvPicPr>
            <p:nvPr/>
          </p:nvPicPr>
          <p:blipFill>
            <a:blip r:embed="rId4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22" y="3612794"/>
              <a:ext cx="607204" cy="8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http://hhsadvocate.com/wp-content/uploads/2014/11/dodge.png"/>
            <p:cNvPicPr>
              <a:picLocks noChangeAspect="1" noChangeArrowheads="1"/>
            </p:cNvPicPr>
            <p:nvPr/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839" y="5522729"/>
              <a:ext cx="597346" cy="74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://images.clipartpanda.com/group-of-people-talking-clipart-aTe6g4RT4.png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712" y="5200667"/>
              <a:ext cx="702869" cy="606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www.prepcasts.com/wp-content/uploads/2014/04/BasketballStockImage.jpg"/>
            <p:cNvPicPr>
              <a:picLocks noChangeAspect="1" noChangeArrowheads="1"/>
            </p:cNvPicPr>
            <p:nvPr/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860" y="3979851"/>
              <a:ext cx="623719" cy="640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classroomclipart.com/images/gallery/Clipart/Sports/Swimming_Clipart/TN_boy-swimming-clipart-6224.jpg"/>
            <p:cNvPicPr>
              <a:picLocks noChangeAspect="1" noChangeArrowheads="1"/>
            </p:cNvPicPr>
            <p:nvPr/>
          </p:nvPicPr>
          <p:blipFill>
            <a:blip r:embed="rId5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041" y="4359479"/>
              <a:ext cx="857644" cy="64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https://edspace.american.edu/perf683/wp-content/uploads/sites/392/2015/10/robot.png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834" y="3357036"/>
              <a:ext cx="589141" cy="69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://stylenoted.com/wp-content/uploads/2015/12/42-23826702.jpg"/>
            <p:cNvPicPr>
              <a:picLocks noChangeAspect="1" noChangeArrowheads="1"/>
            </p:cNvPicPr>
            <p:nvPr/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794" y="5350539"/>
              <a:ext cx="946351" cy="62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http://www.dynachemproducts.com/wp-content/uploads/2015/07/cleaning-lady.png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219" y="4711442"/>
              <a:ext cx="986903" cy="652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://i.telegraph.co.uk/multimedia/archive/00979/drinking-water-460_979746c.jpg"/>
            <p:cNvPicPr>
              <a:picLocks noChangeAspect="1" noChangeArrowheads="1"/>
            </p:cNvPicPr>
            <p:nvPr/>
          </p:nvPicPr>
          <p:blipFill>
            <a:blip r:embed="rId57">
              <a:clrChange>
                <a:clrFrom>
                  <a:srgbClr val="FBFCF7"/>
                </a:clrFrom>
                <a:clrTo>
                  <a:srgbClr val="FBFC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65" y="5003904"/>
              <a:ext cx="901463" cy="74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521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6200000">
            <a:off x="-1623597" y="1424403"/>
            <a:ext cx="10105193" cy="6858000"/>
            <a:chOff x="0" y="2837151"/>
            <a:chExt cx="7036658" cy="4511842"/>
          </a:xfrm>
        </p:grpSpPr>
        <p:pic>
          <p:nvPicPr>
            <p:cNvPr id="10242" name="Picture 2" descr="Image result for background plai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37151"/>
              <a:ext cx="6907923" cy="451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Image result for giraff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308" y="4442637"/>
              <a:ext cx="548245" cy="82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Image result for elephant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11" y="4789040"/>
              <a:ext cx="767835" cy="77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Image result for elephant 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616" y="4041197"/>
              <a:ext cx="359051" cy="389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2" name="Picture 12" descr="Image result for elephant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254" y="4476322"/>
              <a:ext cx="430903" cy="293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4" name="Picture 14" descr="Image result for elephant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24" y="4576964"/>
              <a:ext cx="360876" cy="441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6" name="Picture 16" descr="Image result for zebra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897" y="5086924"/>
              <a:ext cx="541105" cy="35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8" name="Picture 18" descr="Image result for zebra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457" y="4769703"/>
              <a:ext cx="329569" cy="264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0" name="Picture 20" descr="Image result for zebra 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528" y="4699093"/>
              <a:ext cx="339588" cy="27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4" name="Picture 24" descr="Image result for zebra 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657" y="4952870"/>
              <a:ext cx="595497" cy="475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8" name="Picture 28" descr="Image result for zebra clipar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1549" y="5215259"/>
              <a:ext cx="759097" cy="67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0" name="Picture 30" descr="Image result for tiger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82" y="3178479"/>
              <a:ext cx="491133" cy="4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2" name="Picture 32" descr="Image result for tiger 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43" y="5889546"/>
              <a:ext cx="1121380" cy="519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6" name="Picture 36" descr="Image result for lion 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39" y="4685647"/>
              <a:ext cx="594098" cy="441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8" name="Picture 38" descr="Image result for eagle 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83" y="3305014"/>
              <a:ext cx="860439" cy="551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0" name="Picture 40" descr="Image result for eagle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021" y="3614927"/>
              <a:ext cx="304746" cy="40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2" name="Picture 42" descr="Image result for eagle 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043001"/>
              <a:ext cx="398264" cy="32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4" name="Picture 44" descr="Image result for rhino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354" y="5094028"/>
              <a:ext cx="740999" cy="554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6" name="Picture 46" descr="Image result for rhino 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325" y="4646213"/>
              <a:ext cx="427115" cy="216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8" name="Picture 48" descr="Image result for rhino 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978" y="4784635"/>
              <a:ext cx="365995" cy="32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0" name="Picture 50" descr="Image result for tortoise 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447" y="5562564"/>
              <a:ext cx="530748" cy="380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2" name="Picture 52" descr="Image result for panda 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775" y="4927785"/>
              <a:ext cx="750217" cy="500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4" name="Picture 54" descr="Image result for panda 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397" y="5097089"/>
              <a:ext cx="571175" cy="431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6" name="Picture 56" descr="Image result for hippo pn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358" y="5421887"/>
              <a:ext cx="955339" cy="531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8" name="Picture 58" descr="Image result for bear 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98" y="4847243"/>
              <a:ext cx="579614" cy="465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4" name="Picture 34" descr="Image result for tiger 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739" y="5253500"/>
              <a:ext cx="399209" cy="56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0" name="Picture 60" descr="Image result for bear pn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757" y="5202632"/>
              <a:ext cx="792713" cy="659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2" name="Picture 62" descr="Image result for bear pn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9" y="5345974"/>
              <a:ext cx="1509284" cy="1004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4" name="Picture 64" descr="Image result for crocodile pn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601" y="6052619"/>
              <a:ext cx="1362192" cy="763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6" name="Picture 66" descr="Image result for kangaroos 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218" y="4535305"/>
              <a:ext cx="993742" cy="733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6" descr="Image result for kangaroos pn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235" y="4638263"/>
              <a:ext cx="1081193" cy="79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6" descr="Image result for kangaroos 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1" y="4452059"/>
              <a:ext cx="993742" cy="733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6" descr="Image result for kangaroos pn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092" y="4805621"/>
              <a:ext cx="1193566" cy="881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Image result for giraffe pn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83" y="4371414"/>
              <a:ext cx="1145411" cy="1432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6" descr="Image result for kangaroos pn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4092" y="4605100"/>
              <a:ext cx="873867" cy="733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8" name="Picture 68" descr="Image result for penguin 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131" y="5574464"/>
              <a:ext cx="1120218" cy="8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0" name="Picture 70" descr="Image result for frog 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44" y="6341725"/>
              <a:ext cx="565768" cy="369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2" name="Picture 72" descr="Image result for frog png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04703" y="5854884"/>
              <a:ext cx="301515" cy="20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8" name="Picture 78" descr="Image result for gorilla png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760" y="5562564"/>
              <a:ext cx="741283" cy="74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0" name="Picture 80" descr="Image result for snake png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934" y="5522735"/>
              <a:ext cx="376872" cy="29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2" name="Picture 82" descr="Image result for snake pn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836" y="5891242"/>
              <a:ext cx="918513" cy="298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6" name="Picture 76" descr="Image result for gorilla png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24" y="5528644"/>
              <a:ext cx="2208778" cy="141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4" name="Picture 84" descr="Image result for snake png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872" y="5953826"/>
              <a:ext cx="882067" cy="110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6" name="Picture 86" descr="Image result for black snake png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375" y="5418356"/>
              <a:ext cx="402794" cy="3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8" name="Picture 88" descr="Image result for black snake png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447" y="5345975"/>
              <a:ext cx="291759" cy="22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0" name="Picture 90" descr="Image result for tiger png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477" y="6001399"/>
              <a:ext cx="2277070" cy="1050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62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215</Words>
  <Application>Microsoft Office PowerPoint</Application>
  <PresentationFormat>A4 Paper (210x297 mm)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Malgun Gothic</vt:lpstr>
      <vt:lpstr>Aharoni</vt:lpstr>
      <vt:lpstr>Arial</vt:lpstr>
      <vt:lpstr>Brush StrokeFast</vt:lpstr>
      <vt:lpstr>Calibri</vt:lpstr>
      <vt:lpstr>Calibri Light</vt:lpstr>
      <vt:lpstr>Chiller</vt:lpstr>
      <vt:lpstr>Times New Roman</vt:lpstr>
      <vt:lpstr>Office Theme</vt:lpstr>
      <vt:lpstr>Workbook for Board Game Design</vt:lpstr>
      <vt:lpstr>Game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Score</vt:lpstr>
      <vt:lpstr>Game Design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 for Board Game Design</dc:title>
  <dc:creator>Tippy</dc:creator>
  <cp:lastModifiedBy>Tim</cp:lastModifiedBy>
  <cp:revision>20</cp:revision>
  <cp:lastPrinted>2019-10-02T08:01:02Z</cp:lastPrinted>
  <dcterms:created xsi:type="dcterms:W3CDTF">2019-09-29T13:17:15Z</dcterms:created>
  <dcterms:modified xsi:type="dcterms:W3CDTF">2019-10-02T08:05:46Z</dcterms:modified>
</cp:coreProperties>
</file>