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Can</a:t>
            </a:r>
            <a:r>
              <a:rPr lang="ko-KR" altLang="en-US" dirty="0" smtClean="0"/>
              <a:t> </a:t>
            </a:r>
            <a:r>
              <a:rPr lang="en-US" altLang="ko-KR" dirty="0" smtClean="0"/>
              <a:t>you do it?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Challenge Game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Wearing a blindfold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18" y="1905000"/>
            <a:ext cx="6715853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 a piece of paper. </a:t>
            </a:r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97" y="2024614"/>
            <a:ext cx="6304157" cy="42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With shoes on your hands. 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93" y="1552764"/>
            <a:ext cx="5842929" cy="53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51785" y="188810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Dance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51787" y="2359201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Sing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51787" y="4529592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Swim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502176" y="188810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Jump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502178" y="2359201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Ski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02178" y="4529592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Skate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52567" y="188810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Run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752569" y="2359201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 down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752569" y="4529592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Stand up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39113" y="154596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a ball on your head</a:t>
            </a:r>
            <a:endParaRPr lang="ko-KR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39115" y="2335378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a ball on your neck </a:t>
            </a:r>
            <a:endParaRPr lang="ko-KR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39113" y="4516160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a ball between your knees</a:t>
            </a:r>
            <a:endParaRPr lang="ko-KR" altLang="en-US" sz="4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499895" y="154596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a ball under your arm</a:t>
            </a:r>
            <a:endParaRPr lang="ko-KR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99897" y="2335378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ko-KR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one leg </a:t>
            </a:r>
            <a:endParaRPr lang="ko-KR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499895" y="4516160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no arms</a:t>
            </a:r>
            <a:endParaRPr lang="ko-KR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760677" y="154596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Wearing a blindfold</a:t>
            </a:r>
            <a:endParaRPr lang="ko-KR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760679" y="2335378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a piece of paper</a:t>
            </a:r>
            <a:endParaRPr lang="ko-KR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760677" y="4516160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shoes on your hands </a:t>
            </a:r>
            <a:endParaRPr lang="ko-KR" altLang="en-US" sz="4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play: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Choose a student.</a:t>
            </a:r>
          </a:p>
          <a:p>
            <a:pPr lvl="1"/>
            <a:r>
              <a:rPr lang="en-US" altLang="ko-KR" dirty="0" smtClean="0"/>
              <a:t>Draw two cards and make a sentence…</a:t>
            </a:r>
          </a:p>
          <a:p>
            <a:pPr lvl="1"/>
            <a:r>
              <a:rPr lang="en-US" altLang="ko-KR" dirty="0" smtClean="0"/>
              <a:t>“Can you _________   ______________”  </a:t>
            </a:r>
          </a:p>
          <a:p>
            <a:r>
              <a:rPr lang="en-US" altLang="ko-KR" dirty="0" smtClean="0"/>
              <a:t>If a student thinks they can do it, they can put up their hand. </a:t>
            </a:r>
          </a:p>
          <a:p>
            <a:endParaRPr lang="en-US" altLang="ko-KR" dirty="0"/>
          </a:p>
          <a:p>
            <a:r>
              <a:rPr lang="en-US" altLang="ko-KR" dirty="0" smtClean="0"/>
              <a:t>The first student chooses someone to try it. </a:t>
            </a:r>
          </a:p>
          <a:p>
            <a:pPr lvl="1"/>
            <a:r>
              <a:rPr lang="en-US" altLang="ko-KR" dirty="0" smtClean="0"/>
              <a:t>Success:  They can choose the next two cards and the cycle continues.  </a:t>
            </a:r>
          </a:p>
          <a:p>
            <a:pPr lvl="1"/>
            <a:r>
              <a:rPr lang="en-US" altLang="ko-KR" dirty="0" smtClean="0"/>
              <a:t>Failure:  The first student will choose another student. 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Shuffle the cards each time as there are many combinations.  Keep the two types of cards in two separate decks.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31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anc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69" y="0"/>
            <a:ext cx="1502291" cy="2223655"/>
          </a:xfrm>
          <a:prstGeom prst="rect">
            <a:avLst/>
          </a:prstGeom>
        </p:spPr>
      </p:pic>
      <p:pic>
        <p:nvPicPr>
          <p:cNvPr id="14" name="singn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22" y="2340703"/>
            <a:ext cx="1473544" cy="2150747"/>
          </a:xfrm>
          <a:prstGeom prst="rect">
            <a:avLst/>
          </a:prstGeom>
        </p:spPr>
      </p:pic>
      <p:pic>
        <p:nvPicPr>
          <p:cNvPr id="15" name="swimm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80" y="5122718"/>
            <a:ext cx="3300955" cy="1250237"/>
          </a:xfrm>
          <a:prstGeom prst="rect">
            <a:avLst/>
          </a:prstGeom>
        </p:spPr>
      </p:pic>
      <p:pic>
        <p:nvPicPr>
          <p:cNvPr id="16" name="jum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01" y="56538"/>
            <a:ext cx="2042637" cy="2284165"/>
          </a:xfrm>
          <a:prstGeom prst="rect">
            <a:avLst/>
          </a:prstGeom>
        </p:spPr>
      </p:pic>
      <p:pic>
        <p:nvPicPr>
          <p:cNvPr id="17" name="ski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24" y="2667406"/>
            <a:ext cx="3240000" cy="1628078"/>
          </a:xfrm>
          <a:prstGeom prst="rect">
            <a:avLst/>
          </a:prstGeom>
        </p:spPr>
      </p:pic>
      <p:pic>
        <p:nvPicPr>
          <p:cNvPr id="18" name="skat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88" y="4486255"/>
            <a:ext cx="2512741" cy="2512741"/>
          </a:xfrm>
          <a:prstGeom prst="rect">
            <a:avLst/>
          </a:prstGeom>
        </p:spPr>
      </p:pic>
      <p:pic>
        <p:nvPicPr>
          <p:cNvPr id="19" name="runn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79" y="1"/>
            <a:ext cx="1896177" cy="2315864"/>
          </a:xfrm>
          <a:prstGeom prst="rect">
            <a:avLst/>
          </a:prstGeom>
        </p:spPr>
      </p:pic>
      <p:pic>
        <p:nvPicPr>
          <p:cNvPr id="20" name="sitt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0727" y="2340703"/>
            <a:ext cx="1845663" cy="2147680"/>
          </a:xfrm>
          <a:prstGeom prst="rect">
            <a:avLst/>
          </a:prstGeom>
        </p:spPr>
      </p:pic>
      <p:pic>
        <p:nvPicPr>
          <p:cNvPr id="21" name="standi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32" y="4297214"/>
            <a:ext cx="1048215" cy="2701782"/>
          </a:xfrm>
          <a:prstGeom prst="rect">
            <a:avLst/>
          </a:prstGeom>
        </p:spPr>
      </p:pic>
      <p:sp>
        <p:nvSpPr>
          <p:cNvPr id="4" name="dance"/>
          <p:cNvSpPr/>
          <p:nvPr/>
        </p:nvSpPr>
        <p:spPr>
          <a:xfrm>
            <a:off x="1444335" y="155864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Dance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ing"/>
          <p:cNvSpPr/>
          <p:nvPr/>
        </p:nvSpPr>
        <p:spPr>
          <a:xfrm>
            <a:off x="1444337" y="2326255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Sing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wim"/>
          <p:cNvSpPr/>
          <p:nvPr/>
        </p:nvSpPr>
        <p:spPr>
          <a:xfrm>
            <a:off x="1444337" y="4496646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Swim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jump"/>
          <p:cNvSpPr/>
          <p:nvPr/>
        </p:nvSpPr>
        <p:spPr>
          <a:xfrm>
            <a:off x="4694726" y="155864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Jump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ski"/>
          <p:cNvSpPr/>
          <p:nvPr/>
        </p:nvSpPr>
        <p:spPr>
          <a:xfrm>
            <a:off x="4694728" y="2326255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Ski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kate"/>
          <p:cNvSpPr/>
          <p:nvPr/>
        </p:nvSpPr>
        <p:spPr>
          <a:xfrm>
            <a:off x="4694728" y="4496646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Skate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un"/>
          <p:cNvSpPr/>
          <p:nvPr/>
        </p:nvSpPr>
        <p:spPr>
          <a:xfrm>
            <a:off x="7945117" y="155864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Run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sit down"/>
          <p:cNvSpPr/>
          <p:nvPr/>
        </p:nvSpPr>
        <p:spPr>
          <a:xfrm>
            <a:off x="7945119" y="2326255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 down 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stand"/>
          <p:cNvSpPr/>
          <p:nvPr/>
        </p:nvSpPr>
        <p:spPr>
          <a:xfrm>
            <a:off x="7945119" y="4496646"/>
            <a:ext cx="324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Stand up</a:t>
            </a:r>
            <a:endParaRPr lang="ko-KR" altLang="en-US" sz="6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With a ball on your head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7108" y="1326995"/>
            <a:ext cx="3794884" cy="55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With a ball on your neck 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91" y="2038814"/>
            <a:ext cx="6157951" cy="46184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6" y="4527395"/>
            <a:ext cx="1040780" cy="10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With a ball between your knees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45" y="1904999"/>
            <a:ext cx="3553406" cy="47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With a ball under your arm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2" y="1905000"/>
            <a:ext cx="811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 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leg 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68" y="1524000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With no arms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43" y="1669314"/>
            <a:ext cx="59626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줄기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209</Words>
  <Application>Microsoft Office PowerPoint</Application>
  <PresentationFormat>와이드스크린</PresentationFormat>
  <Paragraphs>49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HY중고딕</vt:lpstr>
      <vt:lpstr>Arial</vt:lpstr>
      <vt:lpstr>Century Gothic</vt:lpstr>
      <vt:lpstr>Comic Sans MS</vt:lpstr>
      <vt:lpstr>Wingdings 3</vt:lpstr>
      <vt:lpstr>줄기</vt:lpstr>
      <vt:lpstr>Can you do it?  </vt:lpstr>
      <vt:lpstr>How to play:</vt:lpstr>
      <vt:lpstr>PowerPoint 프레젠테이션</vt:lpstr>
      <vt:lpstr>With a ball on your head</vt:lpstr>
      <vt:lpstr>With a ball on your neck </vt:lpstr>
      <vt:lpstr>With a ball between your knees</vt:lpstr>
      <vt:lpstr>With a ball under your arm</vt:lpstr>
      <vt:lpstr>On one leg </vt:lpstr>
      <vt:lpstr>With no arms</vt:lpstr>
      <vt:lpstr>Wearing a blindfold</vt:lpstr>
      <vt:lpstr>On a piece of paper. </vt:lpstr>
      <vt:lpstr>With shoes on your hands. 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do it?</dc:title>
  <dc:creator>user</dc:creator>
  <cp:lastModifiedBy>user</cp:lastModifiedBy>
  <cp:revision>12</cp:revision>
  <dcterms:created xsi:type="dcterms:W3CDTF">2017-06-22T01:23:42Z</dcterms:created>
  <dcterms:modified xsi:type="dcterms:W3CDTF">2017-06-22T04:45:17Z</dcterms:modified>
</cp:coreProperties>
</file>