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9" r:id="rId2"/>
    <p:sldId id="327" r:id="rId3"/>
    <p:sldId id="310" r:id="rId4"/>
    <p:sldId id="257" r:id="rId5"/>
    <p:sldId id="311" r:id="rId6"/>
    <p:sldId id="258" r:id="rId7"/>
    <p:sldId id="259" r:id="rId8"/>
    <p:sldId id="260" r:id="rId9"/>
    <p:sldId id="261" r:id="rId10"/>
    <p:sldId id="262" r:id="rId11"/>
    <p:sldId id="263" r:id="rId12"/>
    <p:sldId id="297" r:id="rId13"/>
    <p:sldId id="264" r:id="rId14"/>
    <p:sldId id="312" r:id="rId15"/>
    <p:sldId id="265" r:id="rId16"/>
    <p:sldId id="266" r:id="rId17"/>
    <p:sldId id="267" r:id="rId18"/>
    <p:sldId id="268" r:id="rId19"/>
    <p:sldId id="269" r:id="rId20"/>
    <p:sldId id="270" r:id="rId21"/>
    <p:sldId id="298" r:id="rId22"/>
    <p:sldId id="299" r:id="rId23"/>
    <p:sldId id="305" r:id="rId24"/>
    <p:sldId id="313" r:id="rId25"/>
    <p:sldId id="281" r:id="rId26"/>
    <p:sldId id="287" r:id="rId27"/>
    <p:sldId id="303" r:id="rId28"/>
    <p:sldId id="282" r:id="rId29"/>
    <p:sldId id="283" r:id="rId30"/>
    <p:sldId id="284" r:id="rId31"/>
    <p:sldId id="285" r:id="rId32"/>
    <p:sldId id="304" r:id="rId33"/>
    <p:sldId id="289" r:id="rId34"/>
    <p:sldId id="307" r:id="rId35"/>
    <p:sldId id="309" r:id="rId36"/>
    <p:sldId id="328" r:id="rId37"/>
    <p:sldId id="329" r:id="rId38"/>
    <p:sldId id="330" r:id="rId39"/>
    <p:sldId id="331" r:id="rId40"/>
    <p:sldId id="353" r:id="rId41"/>
    <p:sldId id="348" r:id="rId42"/>
    <p:sldId id="349" r:id="rId43"/>
    <p:sldId id="350" r:id="rId44"/>
    <p:sldId id="355" r:id="rId45"/>
    <p:sldId id="361" r:id="rId46"/>
    <p:sldId id="356" r:id="rId47"/>
    <p:sldId id="351" r:id="rId48"/>
    <p:sldId id="360" r:id="rId49"/>
    <p:sldId id="357" r:id="rId50"/>
    <p:sldId id="359" r:id="rId51"/>
    <p:sldId id="358" r:id="rId52"/>
    <p:sldId id="362" r:id="rId53"/>
    <p:sldId id="363" r:id="rId54"/>
    <p:sldId id="364" r:id="rId55"/>
    <p:sldId id="365" r:id="rId56"/>
    <p:sldId id="368" r:id="rId57"/>
    <p:sldId id="366" r:id="rId58"/>
    <p:sldId id="367" r:id="rId59"/>
    <p:sldId id="34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4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hyperlink" Target="https://www.youtube.com/watch?v=VxcbppCX6Rk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yKR2pGwavqE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65.png"/><Relationship Id="rId4" Type="http://schemas.openxmlformats.org/officeDocument/2006/relationships/hyperlink" Target="https://www.youtube.com/watch?v=kbzL9PxtFf0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1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5" Type="http://schemas.microsoft.com/office/2007/relationships/media" Target="../media/media15.mp4"/><Relationship Id="rId10" Type="http://schemas.openxmlformats.org/officeDocument/2006/relationships/image" Target="../media/image68.png"/><Relationship Id="rId4" Type="http://schemas.openxmlformats.org/officeDocument/2006/relationships/video" Target="../media/media14.mp4"/><Relationship Id="rId9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youtube.com/watch?v=ZyvyGMkzNQc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hyperlink" Target="https://www.youtube.com/watch?v=w40XcUP5KrI" TargetMode="External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hyperlink" Target="https://www.youtube.com/watch?v=w40XcUP5KrI" TargetMode="Externa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449859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0" y="5398405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15081" y="729673"/>
            <a:ext cx="9761838" cy="539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“We talk, even if no one listens, because we never know when someone will.”</a:t>
            </a:r>
          </a:p>
          <a:p>
            <a:pPr algn="ctr"/>
            <a:r>
              <a:rPr lang="en-US" altLang="ko-KR" sz="4000" dirty="0" smtClean="0"/>
              <a:t>- </a:t>
            </a:r>
            <a:r>
              <a:rPr lang="en-US" altLang="ko-KR" sz="6600" dirty="0" smtClean="0">
                <a:latin typeface="Palace Script MT" panose="030303020206070C0B05" pitchFamily="66" charset="0"/>
              </a:rPr>
              <a:t>Caitlyn Paige</a:t>
            </a:r>
            <a:endParaRPr lang="ko-KR" altLang="en-US" sz="6600" dirty="0">
              <a:latin typeface="Palace Script MT" panose="030303020206070C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00799" y="2453234"/>
            <a:ext cx="4280963" cy="970450"/>
          </a:xfrm>
        </p:spPr>
        <p:txBody>
          <a:bodyPr/>
          <a:lstStyle/>
          <a:p>
            <a:pPr algn="ctr"/>
            <a:r>
              <a:rPr lang="en-US" dirty="0" smtClean="0"/>
              <a:t>Amanda </a:t>
            </a:r>
            <a:endParaRPr lang="en-US" dirty="0"/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134709" y="2412302"/>
            <a:ext cx="3027872" cy="2045516"/>
          </a:xfrm>
        </p:spPr>
        <p:txBody>
          <a:bodyPr>
            <a:normAutofit/>
          </a:bodyPr>
          <a:lstStyle/>
          <a:p>
            <a:r>
              <a:rPr lang="en-US" dirty="0" smtClean="0"/>
              <a:t>Melissa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Bob </a:t>
            </a:r>
            <a:endParaRPr lang="en-US" dirty="0"/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733909" y="2293769"/>
            <a:ext cx="3027872" cy="20455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Benjamin</a:t>
            </a:r>
            <a:br>
              <a:rPr lang="en-US" dirty="0" smtClean="0"/>
            </a:br>
            <a:r>
              <a:rPr lang="en-US" dirty="0" smtClean="0"/>
              <a:t>Lydia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31" y="0"/>
            <a:ext cx="512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How long have I lived in Korea?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86" y="609600"/>
            <a:ext cx="10699531" cy="9704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Yuseong</a:t>
            </a:r>
            <a:r>
              <a:rPr lang="en-US" dirty="0" smtClean="0"/>
              <a:t> Bio-Science and Technology High School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86" y="968110"/>
            <a:ext cx="10515600" cy="1325563"/>
          </a:xfrm>
        </p:spPr>
        <p:txBody>
          <a:bodyPr/>
          <a:lstStyle/>
          <a:p>
            <a:r>
              <a:rPr lang="en-US" dirty="0" err="1" smtClean="0"/>
              <a:t>Eoeun</a:t>
            </a:r>
            <a:r>
              <a:rPr lang="en-US" dirty="0" smtClean="0"/>
              <a:t> Elementary School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5511767" y="1968166"/>
            <a:ext cx="1145065" cy="33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TIMOTHY JACK SCHILSTRA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  <a:endParaRPr lang="en-US" sz="11500" b="1" spc="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24947" y="5721928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940858"/>
            <a:ext cx="10515600" cy="1325563"/>
          </a:xfrm>
        </p:spPr>
        <p:txBody>
          <a:bodyPr/>
          <a:lstStyle/>
          <a:p>
            <a:r>
              <a:rPr lang="en-US" dirty="0" err="1" smtClean="0"/>
              <a:t>Shinhan</a:t>
            </a:r>
            <a:r>
              <a:rPr lang="en-US" dirty="0" smtClean="0"/>
              <a:t> High School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was my major?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Korean Food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Korean Food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hobby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17418" y="326167"/>
            <a:ext cx="38989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4800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My Hobbies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595" y="1677169"/>
            <a:ext cx="10353762" cy="40587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 smtClean="0"/>
              <a:t>Cycling </a:t>
            </a:r>
          </a:p>
          <a:p>
            <a:pPr eaLnBrk="1" hangingPunct="1"/>
            <a:r>
              <a:rPr lang="en-US" altLang="ko-KR" sz="2800" dirty="0" smtClean="0"/>
              <a:t>Playing board games</a:t>
            </a:r>
          </a:p>
          <a:p>
            <a:pPr eaLnBrk="1" hangingPunct="1"/>
            <a:endParaRPr lang="en-US" altLang="ko-KR" sz="2800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0"/>
            <a:ext cx="4648200" cy="68584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5" y="2930236"/>
            <a:ext cx="6742546" cy="37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85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9" y="-63499"/>
            <a:ext cx="5245677" cy="69942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6269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9" y="-72737"/>
            <a:ext cx="3851911" cy="70034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0549"/>
            <a:ext cx="9361714" cy="702128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620"/>
            <a:ext cx="7055427" cy="70554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Where am I from?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1" y="2249215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085" y="0"/>
            <a:ext cx="7003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028" r="208" b="5972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1028" name="Picture 4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"/>
            <a:ext cx="12192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one or more people and people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7" y="-406402"/>
            <a:ext cx="3995421" cy="726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00" y="1209949"/>
            <a:ext cx="4190476" cy="4438095"/>
          </a:xfrm>
          <a:prstGeom prst="rect">
            <a:avLst/>
          </a:prstGeom>
        </p:spPr>
      </p:pic>
      <p:pic>
        <p:nvPicPr>
          <p:cNvPr id="1030" name="Picture 6" descr="Image may contain: one or more peop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99" y="-456190"/>
            <a:ext cx="4060899" cy="7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animal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my favorite </a:t>
            </a:r>
            <a:r>
              <a:rPr lang="en-US" b="1" dirty="0" smtClean="0"/>
              <a:t>animal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What is the strangest place I have been?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5511767" y="1968166"/>
            <a:ext cx="1145065" cy="33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4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23264" y="3391732"/>
            <a:ext cx="574548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 smtClean="0">
                <a:latin typeface="Arial Black" panose="020B0A04020102020204" pitchFamily="34" charset="0"/>
              </a:rPr>
              <a:t>LISTENING II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  <a:endParaRPr lang="en-US" sz="11500" b="1" spc="6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24947" y="5721928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372" y="2819816"/>
            <a:ext cx="9905277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8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PERSONAL SKILLS</a:t>
            </a:r>
            <a:endParaRPr lang="en-US" sz="88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0811" y="4705490"/>
            <a:ext cx="322812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ACTIVE LISTENING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3705" y="2819816"/>
            <a:ext cx="91246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8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STUDENT SKILLS</a:t>
            </a:r>
            <a:endParaRPr lang="en-US" sz="88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0839" y="4705490"/>
            <a:ext cx="4708085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ACTIVITIES AND TEXTBOOK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5045" y="2612067"/>
            <a:ext cx="8981946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MOTIVATION</a:t>
            </a:r>
            <a:endParaRPr lang="en-US" sz="115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2785" y="4705490"/>
            <a:ext cx="496418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 smtClean="0"/>
              <a:t>CLASSROOM MANAGEMENT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-214313"/>
            <a:ext cx="8143875" cy="770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968360" y="5938345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optical illus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t="-185" r="9815" b="1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0" y="1289050"/>
            <a:ext cx="11112500" cy="4279900"/>
          </a:xfrm>
        </p:spPr>
        <p:txBody>
          <a:bodyPr anchor="ctr">
            <a:noAutofit/>
          </a:bodyPr>
          <a:lstStyle/>
          <a:p>
            <a:r>
              <a:rPr lang="en-US" sz="16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fa Slab One" panose="02000507050000020004" pitchFamily="2" charset="0"/>
                <a:cs typeface="Aharoni" panose="02010803020104030203" pitchFamily="2" charset="-79"/>
              </a:rPr>
              <a:t>Audio Illusions</a:t>
            </a:r>
            <a:endParaRPr lang="en-US" sz="16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fa Slab One" panose="02000507050000020004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56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8400" y="6317734"/>
            <a:ext cx="4940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2"/>
              </a:rPr>
              <a:t>https://www.youtube.com/watch?v=VxcbppCX6Rk</a:t>
            </a:r>
            <a:endParaRPr lang="en-US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193799" y="194733"/>
            <a:ext cx="10676467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old are your ears?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h8"/>
          <p:cNvSpPr txBox="1">
            <a:spLocks/>
          </p:cNvSpPr>
          <p:nvPr/>
        </p:nvSpPr>
        <p:spPr>
          <a:xfrm>
            <a:off x="1523999" y="1574800"/>
            <a:ext cx="2730501" cy="939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8,000 </a:t>
            </a:r>
            <a:r>
              <a:rPr lang="en-US" dirty="0" err="1" smtClean="0"/>
              <a:t>hz</a:t>
            </a:r>
            <a:endParaRPr lang="en-US" dirty="0"/>
          </a:p>
        </p:txBody>
      </p:sp>
      <p:sp>
        <p:nvSpPr>
          <p:cNvPr id="5" name="h10"/>
          <p:cNvSpPr txBox="1">
            <a:spLocks/>
          </p:cNvSpPr>
          <p:nvPr/>
        </p:nvSpPr>
        <p:spPr>
          <a:xfrm>
            <a:off x="1523999" y="2514599"/>
            <a:ext cx="2730501" cy="939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10,000 </a:t>
            </a:r>
            <a:r>
              <a:rPr lang="en-US" dirty="0" err="1" smtClean="0"/>
              <a:t>hz</a:t>
            </a:r>
            <a:endParaRPr lang="en-US" dirty="0"/>
          </a:p>
        </p:txBody>
      </p:sp>
      <p:sp>
        <p:nvSpPr>
          <p:cNvPr id="6" name="h12"/>
          <p:cNvSpPr txBox="1">
            <a:spLocks/>
          </p:cNvSpPr>
          <p:nvPr/>
        </p:nvSpPr>
        <p:spPr>
          <a:xfrm>
            <a:off x="1523999" y="3403598"/>
            <a:ext cx="2730501" cy="939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12,000 </a:t>
            </a:r>
            <a:r>
              <a:rPr lang="en-US" dirty="0" err="1" smtClean="0"/>
              <a:t>hz</a:t>
            </a:r>
            <a:endParaRPr lang="en-US" dirty="0"/>
          </a:p>
        </p:txBody>
      </p:sp>
      <p:sp>
        <p:nvSpPr>
          <p:cNvPr id="7" name="h15"/>
          <p:cNvSpPr txBox="1">
            <a:spLocks/>
          </p:cNvSpPr>
          <p:nvPr/>
        </p:nvSpPr>
        <p:spPr>
          <a:xfrm>
            <a:off x="1523999" y="4343397"/>
            <a:ext cx="2730501" cy="939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15,000 </a:t>
            </a:r>
            <a:r>
              <a:rPr lang="en-US" dirty="0" err="1" smtClean="0"/>
              <a:t>hz</a:t>
            </a:r>
            <a:endParaRPr lang="en-US" dirty="0"/>
          </a:p>
        </p:txBody>
      </p:sp>
      <p:sp>
        <p:nvSpPr>
          <p:cNvPr id="8" name="h18"/>
          <p:cNvSpPr txBox="1">
            <a:spLocks/>
          </p:cNvSpPr>
          <p:nvPr/>
        </p:nvSpPr>
        <p:spPr>
          <a:xfrm>
            <a:off x="1523999" y="5232396"/>
            <a:ext cx="2730501" cy="9397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18,000 </a:t>
            </a:r>
            <a:r>
              <a:rPr lang="en-US" dirty="0" err="1" smtClean="0"/>
              <a:t>hz</a:t>
            </a:r>
            <a:endParaRPr lang="en-US" dirty="0"/>
          </a:p>
        </p:txBody>
      </p:sp>
      <p:pic>
        <p:nvPicPr>
          <p:cNvPr id="9" name="80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799" y="1739899"/>
            <a:ext cx="609600" cy="609600"/>
          </a:xfrm>
          <a:prstGeom prst="rect">
            <a:avLst/>
          </a:prstGeom>
        </p:spPr>
      </p:pic>
      <p:pic>
        <p:nvPicPr>
          <p:cNvPr id="10" name="100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799" y="2679698"/>
            <a:ext cx="609600" cy="609600"/>
          </a:xfrm>
          <a:prstGeom prst="rect">
            <a:avLst/>
          </a:prstGeom>
        </p:spPr>
      </p:pic>
      <p:pic>
        <p:nvPicPr>
          <p:cNvPr id="11" name="12000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799" y="3568697"/>
            <a:ext cx="609600" cy="609600"/>
          </a:xfrm>
          <a:prstGeom prst="rect">
            <a:avLst/>
          </a:prstGeom>
        </p:spPr>
      </p:pic>
      <p:pic>
        <p:nvPicPr>
          <p:cNvPr id="12" name="1500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799" y="4508496"/>
            <a:ext cx="609600" cy="609600"/>
          </a:xfrm>
          <a:prstGeom prst="rect">
            <a:avLst/>
          </a:prstGeom>
        </p:spPr>
      </p:pic>
      <p:pic>
        <p:nvPicPr>
          <p:cNvPr id="13" name="1800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2799" y="5397495"/>
            <a:ext cx="609600" cy="609600"/>
          </a:xfrm>
          <a:prstGeom prst="rect">
            <a:avLst/>
          </a:prstGeom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4254500" y="1574800"/>
            <a:ext cx="7336366" cy="939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Everyone can hear. </a:t>
            </a:r>
            <a:endParaRPr lang="en-US" dirty="0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4254500" y="2514598"/>
            <a:ext cx="7336366" cy="939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Normal hearing.</a:t>
            </a:r>
            <a:endParaRPr lang="en-US" dirty="0"/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4254500" y="3409946"/>
            <a:ext cx="7336366" cy="939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Under 5</a:t>
            </a:r>
            <a:r>
              <a:rPr lang="en-US" dirty="0" smtClean="0"/>
              <a:t>0 </a:t>
            </a:r>
            <a:r>
              <a:rPr lang="en-US" dirty="0"/>
              <a:t>years old</a:t>
            </a: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4254500" y="4343397"/>
            <a:ext cx="7336366" cy="939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Under 4</a:t>
            </a:r>
            <a:r>
              <a:rPr lang="en-US" dirty="0" smtClean="0"/>
              <a:t>0 </a:t>
            </a:r>
            <a:r>
              <a:rPr lang="en-US" dirty="0"/>
              <a:t>years old</a:t>
            </a: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4254500" y="5232395"/>
            <a:ext cx="7336366" cy="939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Under </a:t>
            </a:r>
            <a:r>
              <a:rPr lang="en-US" dirty="0" smtClean="0"/>
              <a:t>20 </a:t>
            </a:r>
            <a:r>
              <a:rPr lang="en-US" dirty="0"/>
              <a:t>years old</a:t>
            </a:r>
          </a:p>
        </p:txBody>
      </p:sp>
    </p:spTree>
    <p:extLst>
      <p:ext uri="{BB962C8B-B14F-4D97-AF65-F5344CB8AC3E}">
        <p14:creationId xmlns:p14="http://schemas.microsoft.com/office/powerpoint/2010/main" val="170589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b="78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3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 the tone go up or down?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Tritone_parado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9700" y="30734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5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761999" y="156633"/>
            <a:ext cx="10676467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Tritone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Paradox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2900" y="2811611"/>
            <a:ext cx="60324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smtClean="0"/>
              <a:t>Different between people</a:t>
            </a:r>
          </a:p>
          <a:p>
            <a:pPr marL="285750" indent="-285750">
              <a:buFontTx/>
              <a:buChar char="-"/>
            </a:pPr>
            <a:r>
              <a:rPr lang="en-US" sz="4000" dirty="0" smtClean="0"/>
              <a:t>Ascending and Descending</a:t>
            </a:r>
            <a:endParaRPr lang="en-US" sz="4000" dirty="0"/>
          </a:p>
        </p:txBody>
      </p:sp>
      <p:pic>
        <p:nvPicPr>
          <p:cNvPr id="6146" name="Picture 2" descr="https://upload.wikimedia.org/wikipedia/commons/thumb/5/52/Necker_cube_and_impossible_cube.svg/1920px-Necker_cube_and_impossible_cub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3725" y="1982936"/>
            <a:ext cx="9191625" cy="370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9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You Trust Your Ears - shepard sca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happening?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Shepard-Risset glissando visualizatio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3884" y="26924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4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761999" y="156633"/>
            <a:ext cx="10676467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Shepard Tone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8394" y="5435600"/>
            <a:ext cx="9083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4000" dirty="0" smtClean="0"/>
              <a:t>Continuously goes up or down</a:t>
            </a:r>
          </a:p>
          <a:p>
            <a:pPr marL="285750" indent="-285750" algn="ctr">
              <a:buFontTx/>
              <a:buChar char="-"/>
            </a:pPr>
            <a:r>
              <a:rPr lang="en-US" sz="4000" dirty="0" smtClean="0"/>
              <a:t>But the notes stay the same </a:t>
            </a:r>
            <a:endParaRPr lang="en-US" sz="4000" dirty="0"/>
          </a:p>
        </p:txBody>
      </p:sp>
      <p:pic>
        <p:nvPicPr>
          <p:cNvPr id="7170" name="Picture 2" descr="https://upload.wikimedia.org/wikipedia/commons/4/48/Shepard_Tones_spectrum_linear_sc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82" y="1689100"/>
            <a:ext cx="6616700" cy="34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jumping telephone pol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70" y="1473200"/>
            <a:ext cx="6314828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 you hear it?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47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she saying?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Can you trust your ears McGurk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534" y="1416844"/>
            <a:ext cx="9131300" cy="51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 smtClean="0"/>
              <a:t>How many are there in my family?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she saying?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an you trust your ears - how many do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234" y="1415256"/>
            <a:ext cx="91567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761999" y="156633"/>
            <a:ext cx="10676467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Synesthsia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8394" y="5376396"/>
            <a:ext cx="908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4000" dirty="0" smtClean="0"/>
              <a:t>Two senses get crossed in your brain</a:t>
            </a:r>
          </a:p>
        </p:txBody>
      </p:sp>
      <p:sp>
        <p:nvSpPr>
          <p:cNvPr id="2" name="Rectangle 1"/>
          <p:cNvSpPr/>
          <p:nvPr/>
        </p:nvSpPr>
        <p:spPr>
          <a:xfrm>
            <a:off x="6962322" y="6305034"/>
            <a:ext cx="4998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https://www.youtube.com/watch?v=yKR2pGwavqE</a:t>
            </a:r>
            <a:endParaRPr lang="en-US" dirty="0"/>
          </a:p>
        </p:txBody>
      </p:sp>
      <p:pic>
        <p:nvPicPr>
          <p:cNvPr id="10242" name="Picture 2" descr="Image result for synthesia synd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396464"/>
            <a:ext cx="11430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she saying?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hantom Words illusion What Words Do You Hear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8400" y="2758016"/>
            <a:ext cx="2408768" cy="240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761999" y="156633"/>
            <a:ext cx="10676467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Phantom Word Illusion 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1475" y="6203434"/>
            <a:ext cx="477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https://www.youtube.com/watch?v=kbzL9PxtFf0</a:t>
            </a:r>
            <a:endParaRPr lang="en-US" dirty="0"/>
          </a:p>
        </p:txBody>
      </p:sp>
      <p:pic>
        <p:nvPicPr>
          <p:cNvPr id="6" name="phantom word ill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6531" y="1355119"/>
            <a:ext cx="8407400" cy="4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he saying? 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honemic Restoration Effect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3184" y="1828800"/>
            <a:ext cx="6096000" cy="342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54400" y="5461000"/>
            <a:ext cx="1168400" cy="11684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n-US" sz="7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96984" y="5486400"/>
            <a:ext cx="1168400" cy="11684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7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39568" y="5486400"/>
            <a:ext cx="1168400" cy="11684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pic>
        <p:nvPicPr>
          <p:cNvPr id="8" name="Phonemic Restoration Effect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33184" y="1828800"/>
            <a:ext cx="6096000" cy="3429000"/>
          </a:xfrm>
          <a:prstGeom prst="rect">
            <a:avLst/>
          </a:prstGeom>
        </p:spPr>
      </p:pic>
      <p:pic>
        <p:nvPicPr>
          <p:cNvPr id="9" name="Phonemic Restoration Effect 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3184" y="18288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837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07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7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806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761999" y="156633"/>
            <a:ext cx="10676467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Phonemic Restoration Effect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8394" y="5435600"/>
            <a:ext cx="9083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4000" dirty="0" smtClean="0"/>
              <a:t>Your brain fills in the gaps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7065369" y="6266934"/>
            <a:ext cx="502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https://www.youtube.com/watch?v=ZyvyGMkzNQc</a:t>
            </a:r>
            <a:endParaRPr lang="en-US" dirty="0"/>
          </a:p>
        </p:txBody>
      </p:sp>
      <p:pic>
        <p:nvPicPr>
          <p:cNvPr id="12292" name="Picture 4" descr="Image result for to be or not to 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4" y="1481495"/>
            <a:ext cx="7210425" cy="39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2492374" y="1689100"/>
            <a:ext cx="2806700" cy="2159000"/>
          </a:xfrm>
          <a:prstGeom prst="wedgeRoundRectCallout">
            <a:avLst>
              <a:gd name="adj1" fmla="val 85954"/>
              <a:gd name="adj2" fmla="val -1397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To _e </a:t>
            </a:r>
            <a:br>
              <a:rPr lang="en-US" sz="4000" dirty="0" smtClean="0"/>
            </a:br>
            <a:r>
              <a:rPr lang="en-US" sz="4000" dirty="0" smtClean="0"/>
              <a:t>or </a:t>
            </a:r>
            <a:br>
              <a:rPr lang="en-US" sz="4000" dirty="0" smtClean="0"/>
            </a:br>
            <a:r>
              <a:rPr lang="en-US" sz="4000" dirty="0" smtClean="0"/>
              <a:t>n__ to _e.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873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292101" y="194733"/>
            <a:ext cx="11578166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you hear…</a:t>
            </a:r>
            <a:endParaRPr lang="en-US" sz="5400" u="sng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90501" y="2696633"/>
            <a:ext cx="3924299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Laurel </a:t>
            </a:r>
            <a:endParaRPr lang="en-US" sz="88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8166101" y="2696632"/>
            <a:ext cx="3924299" cy="1532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Yanny</a:t>
            </a:r>
            <a:endParaRPr lang="en-US" sz="8800" dirty="0">
              <a:solidFill>
                <a:schemeClr val="accent1">
                  <a:lumMod val="20000"/>
                  <a:lumOff val="8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Yanny v Laurel video which name do you hear – aud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3800" y="2984499"/>
            <a:ext cx="24892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sset illu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0900" cy="690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5846" y="6488668"/>
            <a:ext cx="491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https://www.youtube.com/watch?v=w40XcUP5KrI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3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 Star - Smashmouth by a pia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5846" y="6488668"/>
            <a:ext cx="491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https://www.youtube.com/watch?v=w40XcUP5KrI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93132"/>
            <a:ext cx="8534415" cy="666520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just between you and me"/>
          <p:cNvSpPr/>
          <p:nvPr/>
        </p:nvSpPr>
        <p:spPr>
          <a:xfrm>
            <a:off x="6435060" y="4692073"/>
            <a:ext cx="2183930" cy="2078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sunderstood"/>
          <p:cNvSpPr/>
          <p:nvPr/>
        </p:nvSpPr>
        <p:spPr>
          <a:xfrm>
            <a:off x="5143886" y="93132"/>
            <a:ext cx="1642533" cy="16050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op secret"/>
          <p:cNvSpPr/>
          <p:nvPr/>
        </p:nvSpPr>
        <p:spPr>
          <a:xfrm>
            <a:off x="77272" y="4317580"/>
            <a:ext cx="2362572" cy="246541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uesday"/>
          <p:cNvSpPr/>
          <p:nvPr/>
        </p:nvSpPr>
        <p:spPr>
          <a:xfrm>
            <a:off x="2343208" y="4981360"/>
            <a:ext cx="2451470" cy="18109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fternoon tea"/>
          <p:cNvSpPr/>
          <p:nvPr/>
        </p:nvSpPr>
        <p:spPr>
          <a:xfrm>
            <a:off x="3106268" y="1189182"/>
            <a:ext cx="2201940" cy="919018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ambled Eggs"/>
          <p:cNvSpPr/>
          <p:nvPr/>
        </p:nvSpPr>
        <p:spPr>
          <a:xfrm>
            <a:off x="2343208" y="2108200"/>
            <a:ext cx="1729636" cy="15955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reakfast"/>
          <p:cNvSpPr/>
          <p:nvPr/>
        </p:nvSpPr>
        <p:spPr>
          <a:xfrm>
            <a:off x="2439845" y="3765146"/>
            <a:ext cx="1646058" cy="1206886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at tire"/>
          <p:cNvSpPr/>
          <p:nvPr/>
        </p:nvSpPr>
        <p:spPr>
          <a:xfrm>
            <a:off x="93134" y="1189182"/>
            <a:ext cx="3019521" cy="1249218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mes up"/>
          <p:cNvSpPr/>
          <p:nvPr/>
        </p:nvSpPr>
        <p:spPr>
          <a:xfrm>
            <a:off x="93134" y="2108200"/>
            <a:ext cx="1202266" cy="231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ur ever"/>
          <p:cNvSpPr/>
          <p:nvPr/>
        </p:nvSpPr>
        <p:spPr>
          <a:xfrm>
            <a:off x="1279538" y="2438399"/>
            <a:ext cx="1251226" cy="187918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alf time break time"/>
          <p:cNvSpPr/>
          <p:nvPr/>
        </p:nvSpPr>
        <p:spPr>
          <a:xfrm>
            <a:off x="4762885" y="5015345"/>
            <a:ext cx="1674859" cy="174299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towen"/>
          <p:cNvSpPr/>
          <p:nvPr/>
        </p:nvSpPr>
        <p:spPr>
          <a:xfrm>
            <a:off x="5745019" y="2743200"/>
            <a:ext cx="1041400" cy="227214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le in 1"/>
          <p:cNvSpPr/>
          <p:nvPr/>
        </p:nvSpPr>
        <p:spPr>
          <a:xfrm>
            <a:off x="5728937" y="1282699"/>
            <a:ext cx="1057482" cy="1460501"/>
          </a:xfrm>
          <a:prstGeom prst="rect">
            <a:avLst/>
          </a:prstGeom>
          <a:solidFill>
            <a:schemeClr val="accent3">
              <a:alpha val="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ut up and sit down"/>
          <p:cNvSpPr/>
          <p:nvPr/>
        </p:nvSpPr>
        <p:spPr>
          <a:xfrm>
            <a:off x="4085902" y="2108200"/>
            <a:ext cx="1672175" cy="3119582"/>
          </a:xfrm>
          <a:prstGeom prst="rect">
            <a:avLst/>
          </a:prstGeom>
          <a:solidFill>
            <a:schemeClr val="accent5">
              <a:alpha val="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y to understand"/>
          <p:cNvSpPr/>
          <p:nvPr/>
        </p:nvSpPr>
        <p:spPr>
          <a:xfrm>
            <a:off x="6786419" y="3393390"/>
            <a:ext cx="1832571" cy="1298361"/>
          </a:xfrm>
          <a:prstGeom prst="rect">
            <a:avLst/>
          </a:prstGeom>
          <a:solidFill>
            <a:schemeClr val="accent4">
              <a:alpha val="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rgive and forget"/>
          <p:cNvSpPr/>
          <p:nvPr/>
        </p:nvSpPr>
        <p:spPr>
          <a:xfrm>
            <a:off x="6755070" y="895927"/>
            <a:ext cx="1863919" cy="249714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walk in the park"/>
          <p:cNvSpPr/>
          <p:nvPr/>
        </p:nvSpPr>
        <p:spPr>
          <a:xfrm>
            <a:off x="69873" y="80804"/>
            <a:ext cx="2756454" cy="10960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peat after me."/>
          <p:cNvSpPr/>
          <p:nvPr/>
        </p:nvSpPr>
        <p:spPr>
          <a:xfrm>
            <a:off x="2853017" y="99276"/>
            <a:ext cx="2308999" cy="110837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643411" y="69280"/>
            <a:ext cx="3541190" cy="824057"/>
          </a:xfrm>
        </p:spPr>
        <p:txBody>
          <a:bodyPr/>
          <a:lstStyle/>
          <a:p>
            <a:pPr algn="ctr"/>
            <a:r>
              <a:rPr lang="en-US" dirty="0" smtClean="0"/>
              <a:t>REBUS Puzzles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8722915" y="877754"/>
            <a:ext cx="3461685" cy="404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Repeat after me.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8730315" y="1176854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Walk in the park.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8722915" y="143186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Forgive and forget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8730315" y="173096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Try to understand.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730315" y="200574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Shut up and sit down. 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8737715" y="230484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Hole in one.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8730315" y="255985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Downtown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737715" y="285895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Half time / Break time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8745115" y="3113964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Forever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8752515" y="3413064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Times up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8745115" y="366807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Flat tire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752515" y="396717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Breakfast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8752515" y="424195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Misunderstood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8759915" y="4541056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Scrambled eggs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8752515" y="479606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Afternoon tea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8759915" y="5095165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Tuesday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8767315" y="538721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Top secret </a:t>
            </a:r>
          </a:p>
          <a:p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8774715" y="5686313"/>
            <a:ext cx="3461685" cy="40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Just between you and me</a:t>
            </a:r>
          </a:p>
        </p:txBody>
      </p:sp>
    </p:spTree>
    <p:extLst>
      <p:ext uri="{BB962C8B-B14F-4D97-AF65-F5344CB8AC3E}">
        <p14:creationId xmlns:p14="http://schemas.microsoft.com/office/powerpoint/2010/main" val="26240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313267" y="2380191"/>
            <a:ext cx="3124200" cy="2496609"/>
          </a:xfrm>
        </p:spPr>
        <p:txBody>
          <a:bodyPr/>
          <a:lstStyle/>
          <a:p>
            <a:pPr algn="ctr"/>
            <a:r>
              <a:rPr lang="en-US" altLang="ko-KR" dirty="0" smtClean="0"/>
              <a:t>My Family </a:t>
            </a:r>
            <a:endParaRPr lang="ko-KR" altLang="en-US" dirty="0" smtClean="0"/>
          </a:p>
        </p:txBody>
      </p:sp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42" y="827"/>
            <a:ext cx="8573558" cy="6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970450"/>
          </a:xfrm>
        </p:spPr>
        <p:txBody>
          <a:bodyPr/>
          <a:lstStyle/>
          <a:p>
            <a:pPr algn="ctr"/>
            <a:r>
              <a:rPr lang="en-US" dirty="0" smtClean="0"/>
              <a:t>Mother and Father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7729" y="2943775"/>
            <a:ext cx="5176881" cy="970450"/>
          </a:xfrm>
        </p:spPr>
        <p:txBody>
          <a:bodyPr/>
          <a:lstStyle/>
          <a:p>
            <a:pPr algn="ctr"/>
            <a:r>
              <a:rPr lang="en-US" dirty="0" smtClean="0"/>
              <a:t>Debbie and Dave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167509"/>
            <a:ext cx="9922396" cy="7669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600" y="2482683"/>
            <a:ext cx="2827867" cy="269045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Zeke and Abigail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</TotalTime>
  <Words>342</Words>
  <Application>Microsoft Office PowerPoint</Application>
  <PresentationFormat>Widescreen</PresentationFormat>
  <Paragraphs>116</Paragraphs>
  <Slides>59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Alfa Slab One</vt:lpstr>
      <vt:lpstr>맑은 고딕</vt:lpstr>
      <vt:lpstr>Palace Script MT</vt:lpstr>
      <vt:lpstr>Aharoni</vt:lpstr>
      <vt:lpstr>Arial</vt:lpstr>
      <vt:lpstr>Arial Black</vt:lpstr>
      <vt:lpstr>BrowalliaUPC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Where am I from? </vt:lpstr>
      <vt:lpstr>PowerPoint Presentation</vt:lpstr>
      <vt:lpstr>How many are there in my family? </vt:lpstr>
      <vt:lpstr>My Family </vt:lpstr>
      <vt:lpstr>Mother and Father </vt:lpstr>
      <vt:lpstr>Debbie and Dave </vt:lpstr>
      <vt:lpstr>Zeke and Abigail </vt:lpstr>
      <vt:lpstr>Amanda </vt:lpstr>
      <vt:lpstr>Melissa  and  Bob </vt:lpstr>
      <vt:lpstr>Benjamin Lydia   </vt:lpstr>
      <vt:lpstr>PowerPoint Presentation</vt:lpstr>
      <vt:lpstr>How long have I lived in Korea? </vt:lpstr>
      <vt:lpstr>Mr.S in Korea</vt:lpstr>
      <vt:lpstr>Yuseong Bio-Science and Technology High School </vt:lpstr>
      <vt:lpstr>PowerPoint Presentation</vt:lpstr>
      <vt:lpstr>PowerPoint Presentation</vt:lpstr>
      <vt:lpstr>Eoeun Elementary School </vt:lpstr>
      <vt:lpstr>PowerPoint Presentation</vt:lpstr>
      <vt:lpstr>Shinhan High School</vt:lpstr>
      <vt:lpstr>PowerPoint Presentation</vt:lpstr>
      <vt:lpstr>What was my major? </vt:lpstr>
      <vt:lpstr>PowerPoint Presentation</vt:lpstr>
      <vt:lpstr>What is my favorite Korean Food? </vt:lpstr>
      <vt:lpstr>What is my favorite Korean Food? </vt:lpstr>
      <vt:lpstr>What is my favorite hobby? </vt:lpstr>
      <vt:lpstr>My Hobbies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place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Audio Illusions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REBUS Puzzles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Tippy</cp:lastModifiedBy>
  <cp:revision>61</cp:revision>
  <dcterms:created xsi:type="dcterms:W3CDTF">2018-11-01T01:02:26Z</dcterms:created>
  <dcterms:modified xsi:type="dcterms:W3CDTF">2019-11-10T14:05:18Z</dcterms:modified>
</cp:coreProperties>
</file>