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9" r:id="rId4"/>
    <p:sldId id="258" r:id="rId5"/>
    <p:sldId id="260" r:id="rId6"/>
    <p:sldId id="261" r:id="rId7"/>
    <p:sldId id="262" r:id="rId8"/>
    <p:sldId id="264" r:id="rId9"/>
    <p:sldId id="257" r:id="rId10"/>
    <p:sldId id="263" r:id="rId11"/>
    <p:sldId id="267" r:id="rId12"/>
    <p:sldId id="268" r:id="rId13"/>
    <p:sldId id="269" r:id="rId14"/>
    <p:sldId id="271" r:id="rId15"/>
    <p:sldId id="273" r:id="rId16"/>
    <p:sldId id="270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0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1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5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8C69-718A-49B9-82E7-8F59438280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653CB-875A-4BA2-BD7B-0A1922AF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2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X-KulgJ1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X-KulgJ1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X-KulgJ1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X-KulgJ1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49859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0" y="5398405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15081" y="729673"/>
            <a:ext cx="9761838" cy="5398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“No one is listening until you fart.”</a:t>
            </a:r>
          </a:p>
          <a:p>
            <a:pPr algn="ctr"/>
            <a:r>
              <a:rPr lang="en-US" altLang="ko-KR" sz="4000" dirty="0" smtClean="0"/>
              <a:t>- </a:t>
            </a:r>
            <a:r>
              <a:rPr lang="en-US" altLang="ko-KR" sz="6600" dirty="0" smtClean="0">
                <a:latin typeface="Palace Script MT" panose="030303020206070C0B05" pitchFamily="66" charset="0"/>
              </a:rPr>
              <a:t>Anonymous </a:t>
            </a:r>
            <a:endParaRPr lang="ko-KR" altLang="en-US" sz="66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10002" y="1410297"/>
            <a:ext cx="10214317" cy="4272047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effectLst>
                  <a:glow rad="7239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Terrain :</a:t>
            </a:r>
            <a:r>
              <a:rPr lang="en-US" sz="6000" dirty="0" smtClean="0"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Scorching valleys </a:t>
            </a:r>
            <a:b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7239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andstone clif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10002" y="1410297"/>
            <a:ext cx="10214317" cy="4272047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effectLst>
                  <a:glow rad="7239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Terrain </a:t>
            </a:r>
            <a:r>
              <a:rPr lang="en-US" sz="8800" dirty="0" smtClean="0">
                <a:effectLst>
                  <a:glow rad="7239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en-US" sz="6000" dirty="0" smtClean="0"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Sandstone Cliffs </a:t>
            </a:r>
            <a:b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7239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lot cany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10002" y="1410297"/>
            <a:ext cx="10214317" cy="4272047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effectLst>
                  <a:glow rad="7239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Terrain </a:t>
            </a:r>
            <a:r>
              <a:rPr lang="en-US" sz="8800" dirty="0" smtClean="0">
                <a:effectLst>
                  <a:glow rad="7239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en-US" sz="6000" dirty="0" smtClean="0"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Slot Canyons </a:t>
            </a:r>
            <a:b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239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7239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desert scorp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4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54018" y="542549"/>
            <a:ext cx="10214317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are some </a:t>
            </a:r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dangers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 the desert?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Deadly creatures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Precarious Terrain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Dehydration  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8598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 b="764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-221115" y="3065411"/>
            <a:ext cx="631711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Rappel </a:t>
            </a: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03603" y="806957"/>
            <a:ext cx="6151863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 smtClean="0">
                <a:latin typeface="Arial Black" panose="020B0A04020102020204" pitchFamily="34" charset="0"/>
              </a:rPr>
              <a:t>Kilometers :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03604" y="2745007"/>
            <a:ext cx="6151863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 smtClean="0">
                <a:latin typeface="Arial Black" panose="020B0A04020102020204" pitchFamily="34" charset="0"/>
              </a:rPr>
              <a:t>Meters :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3604" y="4683058"/>
            <a:ext cx="6151863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 smtClean="0">
                <a:latin typeface="Arial Black" panose="020B0A04020102020204" pitchFamily="34" charset="0"/>
              </a:rPr>
              <a:t>Celsius :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48259" y="806957"/>
            <a:ext cx="6151863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Miles 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40137" y="2745006"/>
            <a:ext cx="6151863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Feet 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40136" y="4683058"/>
            <a:ext cx="6151863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Fahrenheit  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 result for thermome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50" l="10000" r="90000">
                        <a14:foregroundMark x1="58400" y1="5000" x2="54200" y2="1850"/>
                        <a14:foregroundMark x1="41200" y1="5700" x2="42950" y2="4100"/>
                        <a14:foregroundMark x1="43950" y1="3450" x2="45550" y2="2650"/>
                        <a14:foregroundMark x1="46250" y1="2300" x2="48900" y2="1750"/>
                        <a14:foregroundMark x1="49750" y1="1700" x2="51500" y2="1850"/>
                        <a14:foregroundMark x1="52750" y1="2100" x2="54500" y2="2750"/>
                        <a14:foregroundMark x1="42300" y1="3850" x2="43900" y2="2650"/>
                        <a14:foregroundMark x1="45050" y1="2200" x2="46550" y2="1800"/>
                        <a14:foregroundMark x1="47050" y1="1450" x2="48750" y2="1100"/>
                        <a14:foregroundMark x1="49600" y1="1050" x2="50750" y2="1050"/>
                        <a14:foregroundMark x1="51650" y1="1250" x2="53700" y2="1600"/>
                        <a14:backgroundMark x1="42150" y1="3300" x2="46850" y2="0"/>
                        <a14:backgroundMark x1="57950" y1="2400" x2="53300" y2="0"/>
                        <a14:backgroundMark x1="53300" y1="750" x2="46550" y2="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15" y="2014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edical kit gra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r="95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-566310" y="2646771"/>
            <a:ext cx="10214317" cy="22887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ffectLst>
                  <a:glow rad="1244600">
                    <a:schemeClr val="bg1">
                      <a:alpha val="58000"/>
                    </a:schemeClr>
                  </a:glow>
                </a:effectLst>
                <a:latin typeface="Arial Black" panose="020B0A04020102020204" pitchFamily="34" charset="0"/>
              </a:rPr>
              <a:t>What is the </a:t>
            </a:r>
            <a:br>
              <a:rPr lang="en-US" sz="6000" dirty="0" smtClean="0">
                <a:effectLst>
                  <a:glow rad="1244600">
                    <a:schemeClr val="bg1">
                      <a:alpha val="58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6000" dirty="0" smtClean="0">
                <a:effectLst>
                  <a:glow rad="1244600">
                    <a:schemeClr val="bg1">
                      <a:alpha val="58000"/>
                    </a:schemeClr>
                  </a:glow>
                </a:effectLst>
                <a:latin typeface="Arial Black" panose="020B0A04020102020204" pitchFamily="34" charset="0"/>
              </a:rPr>
              <a:t>“precious cargo”?   </a:t>
            </a:r>
            <a:endParaRPr lang="en-US" sz="6000" dirty="0">
              <a:effectLst>
                <a:glow rad="1244600">
                  <a:schemeClr val="bg1">
                    <a:alpha val="58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2925" y="477548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Anti-Venom 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215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54017" y="1335764"/>
            <a:ext cx="10214317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What is our goal? 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3175" y="446090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Find the wreckage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Find the anti-venom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Survive 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70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10002" y="209460"/>
            <a:ext cx="10214317" cy="225832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Voting:</a:t>
            </a:r>
            <a:endParaRPr lang="en-US" sz="6000" u="sng" dirty="0">
              <a:solidFill>
                <a:schemeClr val="accent6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0708" y="2610997"/>
            <a:ext cx="5195653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25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5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US" sz="25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47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07407E-6 L 0.00325 -0.03009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505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1180" y="4135371"/>
            <a:ext cx="948048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REWARD</a:t>
            </a:r>
            <a:endParaRPr lang="en-US" sz="15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451538"/>
            <a:ext cx="5640946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19777" y="3169884"/>
            <a:ext cx="60382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VS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9904" y="3362568"/>
            <a:ext cx="35666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spc="600" dirty="0" smtClean="0">
                <a:solidFill>
                  <a:schemeClr val="bg1"/>
                </a:solidFill>
              </a:rPr>
              <a:t>SURVIVAL </a:t>
            </a:r>
            <a:endParaRPr lang="en-US" sz="5000" spc="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4749" y="1960182"/>
            <a:ext cx="4297251" cy="150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551054" y="3462270"/>
            <a:ext cx="5640946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7127" y="759854"/>
            <a:ext cx="644759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i="1" spc="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RISK </a:t>
            </a:r>
            <a:endParaRPr lang="en-US" sz="15000" i="1" spc="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oin flip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86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5199976"/>
            <a:ext cx="3172000" cy="1233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COIN 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69359" y="5199976"/>
            <a:ext cx="3172000" cy="1233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FLIP</a:t>
            </a: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565" y="1512933"/>
            <a:ext cx="10214317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RISK             REWARD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73" y="2894768"/>
            <a:ext cx="5239043" cy="204299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lose:  </a:t>
            </a:r>
            <a:r>
              <a:rPr 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$10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93060" y="2838496"/>
            <a:ext cx="5239043" cy="204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win:  </a:t>
            </a:r>
            <a:r>
              <a:rPr 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$10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9725" y="6207050"/>
            <a:ext cx="4842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https://www.youtube.com/watch?v=vBX-KulgJ1o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565" y="1512933"/>
            <a:ext cx="10214317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RISK             REWARD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73" y="2894768"/>
            <a:ext cx="5239043" cy="204299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lose:  </a:t>
            </a:r>
            <a:r>
              <a:rPr 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$10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93060" y="2838496"/>
            <a:ext cx="5239043" cy="204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win:  </a:t>
            </a:r>
            <a:r>
              <a:rPr 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$12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9725" y="6207050"/>
            <a:ext cx="4842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https://www.youtube.com/watch?v=vBX-KulgJ1o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565" y="1512933"/>
            <a:ext cx="10214317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RISK             REWARD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73" y="2894768"/>
            <a:ext cx="5239043" cy="204299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lose:  </a:t>
            </a:r>
            <a:r>
              <a:rPr 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$10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93060" y="2838496"/>
            <a:ext cx="5239043" cy="204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win:  </a:t>
            </a:r>
            <a:r>
              <a:rPr 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$15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9725" y="6207050"/>
            <a:ext cx="4842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https://www.youtube.com/watch?v=vBX-KulgJ1o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565" y="1512933"/>
            <a:ext cx="10214317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RISK             REWARD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73" y="2894768"/>
            <a:ext cx="5239043" cy="204299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lose:  </a:t>
            </a:r>
            <a:r>
              <a:rPr 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$10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93060" y="2838496"/>
            <a:ext cx="5239043" cy="204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win:  </a:t>
            </a:r>
            <a:r>
              <a:rPr 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$20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9725" y="6207050"/>
            <a:ext cx="4842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https://www.youtube.com/watch?v=vBX-KulgJ1o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7988" y="4324044"/>
            <a:ext cx="473693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Wild</a:t>
            </a:r>
            <a:endParaRPr lang="en-US" sz="15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451538"/>
            <a:ext cx="5640946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19777" y="3169884"/>
            <a:ext cx="60382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VS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9904" y="3362568"/>
            <a:ext cx="35666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spc="600" dirty="0" smtClean="0">
                <a:solidFill>
                  <a:schemeClr val="bg1"/>
                </a:solidFill>
              </a:rPr>
              <a:t>SURVIVAL </a:t>
            </a:r>
            <a:endParaRPr lang="en-US" sz="5000" spc="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4749" y="1960182"/>
            <a:ext cx="4297251" cy="150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551054" y="3462270"/>
            <a:ext cx="5640946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7127" y="759854"/>
            <a:ext cx="431246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i="1" spc="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You</a:t>
            </a:r>
            <a:endParaRPr lang="en-US" sz="15000" i="1" spc="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10002" y="1410297"/>
            <a:ext cx="10214317" cy="4272047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YOUR MISSION:</a:t>
            </a:r>
            <a:r>
              <a:rPr lang="en-US" sz="6000" dirty="0" smtClean="0"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latin typeface="Arial Black" panose="020B0A04020102020204" pitchFamily="34" charset="0"/>
              </a:rPr>
            </a:br>
            <a:r>
              <a:rPr lang="en-US" sz="6000" dirty="0" smtClean="0"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Search for </a:t>
            </a:r>
            <a:r>
              <a:rPr lang="en-US" sz="60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wreckage</a:t>
            </a: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Find the </a:t>
            </a:r>
            <a:r>
              <a:rPr lang="en-US" sz="60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anti-venom </a:t>
            </a:r>
            <a:endParaRPr lang="en-US" sz="6000" u="sng" dirty="0">
              <a:solidFill>
                <a:schemeClr val="accent6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134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맑은 고딕</vt:lpstr>
      <vt:lpstr>Arial</vt:lpstr>
      <vt:lpstr>Arial Black</vt:lpstr>
      <vt:lpstr>Calibri</vt:lpstr>
      <vt:lpstr>Calibri Light</vt:lpstr>
      <vt:lpstr>Palace Script MT</vt:lpstr>
      <vt:lpstr>Office Theme</vt:lpstr>
      <vt:lpstr>PowerPoint Presentation</vt:lpstr>
      <vt:lpstr>PowerPoint Presentation</vt:lpstr>
      <vt:lpstr>PowerPoint Presentation</vt:lpstr>
      <vt:lpstr>RISK             REWARD</vt:lpstr>
      <vt:lpstr>RISK             REWARD</vt:lpstr>
      <vt:lpstr>RISK             REWARD</vt:lpstr>
      <vt:lpstr>RISK             REWARD</vt:lpstr>
      <vt:lpstr>PowerPoint Presentation</vt:lpstr>
      <vt:lpstr>YOUR MISSION:  Search for wreckage Find the anti-venom </vt:lpstr>
      <vt:lpstr>Terrain : Scorching valleys   </vt:lpstr>
      <vt:lpstr>Terrain : Sandstone Cliffs   </vt:lpstr>
      <vt:lpstr>Terrain : Slot Canyons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Voting: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Tippy</dc:creator>
  <cp:lastModifiedBy>user</cp:lastModifiedBy>
  <cp:revision>22</cp:revision>
  <dcterms:created xsi:type="dcterms:W3CDTF">2019-08-24T11:31:40Z</dcterms:created>
  <dcterms:modified xsi:type="dcterms:W3CDTF">2019-11-19T01:22:33Z</dcterms:modified>
</cp:coreProperties>
</file>