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59" r:id="rId3"/>
    <p:sldId id="271" r:id="rId4"/>
    <p:sldId id="260" r:id="rId5"/>
    <p:sldId id="274" r:id="rId6"/>
    <p:sldId id="261" r:id="rId7"/>
    <p:sldId id="275" r:id="rId8"/>
    <p:sldId id="262" r:id="rId9"/>
    <p:sldId id="276" r:id="rId10"/>
    <p:sldId id="263" r:id="rId11"/>
    <p:sldId id="277" r:id="rId12"/>
    <p:sldId id="264" r:id="rId13"/>
    <p:sldId id="278" r:id="rId14"/>
    <p:sldId id="265" r:id="rId15"/>
    <p:sldId id="279" r:id="rId16"/>
    <p:sldId id="266" r:id="rId17"/>
    <p:sldId id="280" r:id="rId18"/>
    <p:sldId id="267" r:id="rId19"/>
    <p:sldId id="281" r:id="rId20"/>
    <p:sldId id="268" r:id="rId21"/>
    <p:sldId id="282" r:id="rId22"/>
    <p:sldId id="269" r:id="rId23"/>
    <p:sldId id="272" r:id="rId24"/>
    <p:sldId id="284" r:id="rId2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126" y="7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6FA93-0305-4195-8560-D9E6DEF9CAA5}" type="datetimeFigureOut">
              <a:rPr lang="ko-KR" altLang="en-US" smtClean="0"/>
              <a:t>2019-11-19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D361-7FD1-4398-B4AC-D7B163869E3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8027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6FA93-0305-4195-8560-D9E6DEF9CAA5}" type="datetimeFigureOut">
              <a:rPr lang="ko-KR" altLang="en-US" smtClean="0"/>
              <a:t>2019-11-19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D361-7FD1-4398-B4AC-D7B163869E3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9721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6FA93-0305-4195-8560-D9E6DEF9CAA5}" type="datetimeFigureOut">
              <a:rPr lang="ko-KR" altLang="en-US" smtClean="0"/>
              <a:t>2019-11-19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D361-7FD1-4398-B4AC-D7B163869E3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8973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6FA93-0305-4195-8560-D9E6DEF9CAA5}" type="datetimeFigureOut">
              <a:rPr lang="ko-KR" altLang="en-US" smtClean="0"/>
              <a:t>2019-11-19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D361-7FD1-4398-B4AC-D7B163869E3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35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6FA93-0305-4195-8560-D9E6DEF9CAA5}" type="datetimeFigureOut">
              <a:rPr lang="ko-KR" altLang="en-US" smtClean="0"/>
              <a:t>2019-11-19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D361-7FD1-4398-B4AC-D7B163869E3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2294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6FA93-0305-4195-8560-D9E6DEF9CAA5}" type="datetimeFigureOut">
              <a:rPr lang="ko-KR" altLang="en-US" smtClean="0"/>
              <a:t>2019-11-19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D361-7FD1-4398-B4AC-D7B163869E3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7980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6FA93-0305-4195-8560-D9E6DEF9CAA5}" type="datetimeFigureOut">
              <a:rPr lang="ko-KR" altLang="en-US" smtClean="0"/>
              <a:t>2019-11-19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D361-7FD1-4398-B4AC-D7B163869E3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2709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6FA93-0305-4195-8560-D9E6DEF9CAA5}" type="datetimeFigureOut">
              <a:rPr lang="ko-KR" altLang="en-US" smtClean="0"/>
              <a:t>2019-11-19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D361-7FD1-4398-B4AC-D7B163869E3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23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6FA93-0305-4195-8560-D9E6DEF9CAA5}" type="datetimeFigureOut">
              <a:rPr lang="ko-KR" altLang="en-US" smtClean="0"/>
              <a:t>2019-11-19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D361-7FD1-4398-B4AC-D7B163869E3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9361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6FA93-0305-4195-8560-D9E6DEF9CAA5}" type="datetimeFigureOut">
              <a:rPr lang="ko-KR" altLang="en-US" smtClean="0"/>
              <a:t>2019-11-19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D361-7FD1-4398-B4AC-D7B163869E3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9189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6FA93-0305-4195-8560-D9E6DEF9CAA5}" type="datetimeFigureOut">
              <a:rPr lang="ko-KR" altLang="en-US" smtClean="0"/>
              <a:t>2019-11-19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D361-7FD1-4398-B4AC-D7B163869E3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9098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6FA93-0305-4195-8560-D9E6DEF9CAA5}" type="datetimeFigureOut">
              <a:rPr lang="ko-KR" altLang="en-US" smtClean="0"/>
              <a:t>2019-11-19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5D361-7FD1-4398-B4AC-D7B163869E3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34761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d.com/talks/celeste_headlee_10_ways_to_have_a_better_conversation/transcript?language=en#t-198355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449859"/>
            <a:ext cx="12192000" cy="0"/>
          </a:xfrm>
          <a:prstGeom prst="line">
            <a:avLst/>
          </a:prstGeom>
          <a:ln w="57150" cmpd="tri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620" y="5398405"/>
            <a:ext cx="12192000" cy="0"/>
          </a:xfrm>
          <a:prstGeom prst="line">
            <a:avLst/>
          </a:prstGeom>
          <a:ln w="57150" cmpd="tri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215081" y="729673"/>
            <a:ext cx="9761838" cy="53986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dirty="0" smtClean="0"/>
              <a:t>“Wisdom is the reward you get for a lifetime of listening when you’d have preferred to talk.”</a:t>
            </a:r>
          </a:p>
          <a:p>
            <a:pPr algn="ctr"/>
            <a:r>
              <a:rPr lang="en-US" altLang="ko-KR" sz="4000" dirty="0" smtClean="0"/>
              <a:t>- </a:t>
            </a:r>
            <a:r>
              <a:rPr lang="en-US" altLang="ko-KR" sz="6600" dirty="0" smtClean="0">
                <a:latin typeface="Palace Script MT" panose="030303020206070C0B05" pitchFamily="66" charset="0"/>
              </a:rPr>
              <a:t>Doug Larson </a:t>
            </a:r>
            <a:endParaRPr lang="ko-KR" altLang="en-US" sz="6600" dirty="0">
              <a:latin typeface="Palace Script MT" panose="030303020206070C0B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65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242" y="277144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ko-KR" sz="80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Go with the flow</a:t>
            </a:r>
            <a:endParaRPr lang="ko-KR" altLang="en-US" sz="800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614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6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Go with the flow</a:t>
            </a:r>
            <a:endParaRPr lang="ko-KR" altLang="en-US" sz="66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1116733" cy="4351338"/>
          </a:xfrm>
        </p:spPr>
        <p:txBody>
          <a:bodyPr>
            <a:noAutofit/>
          </a:bodyPr>
          <a:lstStyle/>
          <a:p>
            <a:r>
              <a:rPr lang="en-US" altLang="ko-KR" sz="4400" dirty="0" smtClean="0"/>
              <a:t>Follow the conversation (like water)</a:t>
            </a:r>
          </a:p>
          <a:p>
            <a:r>
              <a:rPr lang="en-US" altLang="ko-KR" sz="4400" dirty="0" smtClean="0"/>
              <a:t>Don’t try to control the conversation </a:t>
            </a:r>
          </a:p>
          <a:p>
            <a:endParaRPr lang="en-US" altLang="ko-KR" sz="4400" dirty="0"/>
          </a:p>
          <a:p>
            <a:r>
              <a:rPr lang="en-US" altLang="ko-KR" sz="4400" dirty="0" smtClean="0">
                <a:solidFill>
                  <a:schemeClr val="tx1">
                    <a:lumMod val="75000"/>
                  </a:schemeClr>
                </a:solidFill>
              </a:rPr>
              <a:t>If stories / questions come to you… let them go. </a:t>
            </a:r>
          </a:p>
          <a:p>
            <a:r>
              <a:rPr lang="en-US" altLang="ko-KR" sz="4400" dirty="0" smtClean="0">
                <a:solidFill>
                  <a:schemeClr val="tx1">
                    <a:lumMod val="75000"/>
                  </a:schemeClr>
                </a:solidFill>
              </a:rPr>
              <a:t>Don’t ask questions to be clever</a:t>
            </a:r>
          </a:p>
          <a:p>
            <a:r>
              <a:rPr lang="en-US" altLang="ko-KR" sz="4400" dirty="0" smtClean="0">
                <a:solidFill>
                  <a:schemeClr val="tx1">
                    <a:lumMod val="75000"/>
                  </a:schemeClr>
                </a:solidFill>
              </a:rPr>
              <a:t>Ask follow up questions </a:t>
            </a:r>
            <a:endParaRPr lang="ko-KR" altLang="en-US" sz="44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81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242" y="277144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ko-KR" sz="80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If you don’t know, say that you don’t know. </a:t>
            </a:r>
            <a:endParaRPr lang="ko-KR" altLang="en-US" sz="800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216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ko-KR" sz="6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If you don’t know, say that you don’t know. </a:t>
            </a:r>
            <a:endParaRPr lang="ko-KR" altLang="en-US" sz="66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99733"/>
            <a:ext cx="10515600" cy="4077230"/>
          </a:xfrm>
        </p:spPr>
        <p:txBody>
          <a:bodyPr>
            <a:normAutofit/>
          </a:bodyPr>
          <a:lstStyle/>
          <a:p>
            <a:r>
              <a:rPr lang="en-US" altLang="ko-KR" sz="4400" dirty="0" smtClean="0"/>
              <a:t>Honesty </a:t>
            </a:r>
          </a:p>
          <a:p>
            <a:endParaRPr lang="en-US" altLang="ko-KR" sz="4400" dirty="0"/>
          </a:p>
          <a:p>
            <a:r>
              <a:rPr lang="en-US" altLang="ko-KR" sz="4400" dirty="0" smtClean="0">
                <a:solidFill>
                  <a:schemeClr val="tx1">
                    <a:lumMod val="75000"/>
                  </a:schemeClr>
                </a:solidFill>
              </a:rPr>
              <a:t>Don’t pretend to be an expert </a:t>
            </a:r>
            <a:endParaRPr lang="ko-KR" altLang="en-US" sz="44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98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242" y="277144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ko-KR" sz="80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Don’t equate your experience with theirs.</a:t>
            </a:r>
            <a:endParaRPr lang="ko-KR" altLang="en-US" sz="800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754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ko-KR" sz="6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Don’t equate your experiences with theirs.  </a:t>
            </a:r>
            <a:endParaRPr lang="ko-KR" altLang="en-US" sz="66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78755"/>
            <a:ext cx="10515600" cy="3998207"/>
          </a:xfrm>
        </p:spPr>
        <p:txBody>
          <a:bodyPr>
            <a:normAutofit/>
          </a:bodyPr>
          <a:lstStyle/>
          <a:p>
            <a:r>
              <a:rPr lang="en-US" altLang="ko-KR" sz="4400" dirty="0" smtClean="0"/>
              <a:t>It’s not about you</a:t>
            </a:r>
          </a:p>
          <a:p>
            <a:endParaRPr lang="en-US" altLang="ko-KR" sz="4400" dirty="0"/>
          </a:p>
          <a:p>
            <a:r>
              <a:rPr lang="en-US" altLang="ko-KR" sz="4400" dirty="0" smtClean="0">
                <a:solidFill>
                  <a:schemeClr val="tx1">
                    <a:lumMod val="75000"/>
                  </a:schemeClr>
                </a:solidFill>
              </a:rPr>
              <a:t>Your experiences are never the same as someone else’s </a:t>
            </a:r>
            <a:endParaRPr lang="ko-KR" altLang="en-US" sz="44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18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242" y="277144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ko-KR" sz="80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Try not to repeat yourself. </a:t>
            </a:r>
            <a:endParaRPr lang="ko-KR" altLang="en-US" sz="800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28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6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Try not to repeat yourself.</a:t>
            </a:r>
            <a:endParaRPr lang="ko-KR" altLang="en-US" sz="66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4400" dirty="0" smtClean="0"/>
              <a:t>Try not to repeat yourself</a:t>
            </a:r>
          </a:p>
          <a:p>
            <a:endParaRPr lang="en-US" altLang="ko-KR" sz="4400" dirty="0"/>
          </a:p>
          <a:p>
            <a:r>
              <a:rPr lang="en-US" altLang="ko-KR" sz="4400" dirty="0" smtClean="0">
                <a:solidFill>
                  <a:schemeClr val="tx1">
                    <a:lumMod val="75000"/>
                  </a:schemeClr>
                </a:solidFill>
              </a:rPr>
              <a:t>Condescending </a:t>
            </a:r>
          </a:p>
          <a:p>
            <a:r>
              <a:rPr lang="en-US" altLang="ko-KR" sz="4400" dirty="0" smtClean="0">
                <a:solidFill>
                  <a:schemeClr val="tx1">
                    <a:lumMod val="75000"/>
                  </a:schemeClr>
                </a:solidFill>
              </a:rPr>
              <a:t>Boring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0154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242" y="277144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ko-KR" sz="80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Stay out of the weeds. </a:t>
            </a:r>
            <a:endParaRPr lang="ko-KR" altLang="en-US" sz="800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61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6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Stay out of the weeds.</a:t>
            </a:r>
            <a:endParaRPr lang="ko-KR" altLang="en-US" sz="66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4400" dirty="0" smtClean="0"/>
              <a:t>Don’t talk about specifics </a:t>
            </a:r>
          </a:p>
          <a:p>
            <a:endParaRPr lang="en-US" altLang="ko-KR" sz="4400" dirty="0"/>
          </a:p>
          <a:p>
            <a:r>
              <a:rPr lang="en-US" altLang="ko-KR" sz="4400" dirty="0" smtClean="0">
                <a:solidFill>
                  <a:schemeClr val="tx1">
                    <a:lumMod val="75000"/>
                  </a:schemeClr>
                </a:solidFill>
              </a:rPr>
              <a:t>People care about what your like, what you have in common</a:t>
            </a:r>
            <a:endParaRPr lang="ko-KR" altLang="en-US" sz="44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00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Everyone 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0" name="Picture 2" descr="Image result for bill nye everyone you will ever mee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bill ny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608" y="3303036"/>
            <a:ext cx="4287392" cy="3554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31989" y="4861675"/>
            <a:ext cx="6928021" cy="1103871"/>
          </a:xfrm>
          <a:prstGeom prst="rect">
            <a:avLst/>
          </a:prstGeom>
          <a:ln>
            <a:noFill/>
          </a:ln>
          <a:effectLst>
            <a:softEdge rad="1270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/>
              <a:t>What do you know about? </a:t>
            </a:r>
            <a:endParaRPr lang="ko-KR" altLang="en-US" sz="4400" dirty="0"/>
          </a:p>
        </p:txBody>
      </p:sp>
    </p:spTree>
    <p:extLst>
      <p:ext uri="{BB962C8B-B14F-4D97-AF65-F5344CB8AC3E}">
        <p14:creationId xmlns:p14="http://schemas.microsoft.com/office/powerpoint/2010/main" val="4197934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242" y="277144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ko-KR" sz="80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Listen. </a:t>
            </a:r>
            <a:endParaRPr lang="ko-KR" altLang="en-US" sz="800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048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6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Listen </a:t>
            </a:r>
            <a:endParaRPr lang="ko-KR" altLang="en-US" sz="66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4400" dirty="0" smtClean="0"/>
              <a:t>This is the most important one</a:t>
            </a:r>
          </a:p>
          <a:p>
            <a:endParaRPr lang="en-US" altLang="ko-KR" sz="4400" dirty="0"/>
          </a:p>
          <a:p>
            <a:r>
              <a:rPr lang="en-US" altLang="ko-KR" sz="4400" dirty="0" smtClean="0">
                <a:solidFill>
                  <a:schemeClr val="tx1">
                    <a:lumMod val="75000"/>
                  </a:schemeClr>
                </a:solidFill>
              </a:rPr>
              <a:t>Really listen </a:t>
            </a:r>
          </a:p>
          <a:p>
            <a:r>
              <a:rPr lang="en-US" altLang="ko-KR" sz="4400" dirty="0" smtClean="0">
                <a:solidFill>
                  <a:schemeClr val="tx1">
                    <a:lumMod val="75000"/>
                  </a:schemeClr>
                </a:solidFill>
              </a:rPr>
              <a:t>We’d rather talk </a:t>
            </a:r>
          </a:p>
          <a:p>
            <a:pPr lvl="1"/>
            <a:r>
              <a:rPr lang="en-US" altLang="ko-KR" sz="3600" dirty="0" smtClean="0">
                <a:solidFill>
                  <a:schemeClr val="tx1">
                    <a:lumMod val="75000"/>
                  </a:schemeClr>
                </a:solidFill>
              </a:rPr>
              <a:t>Average person talks at 225 words/minute</a:t>
            </a:r>
          </a:p>
          <a:p>
            <a:pPr lvl="1"/>
            <a:r>
              <a:rPr lang="en-US" altLang="ko-KR" sz="3600" dirty="0" smtClean="0">
                <a:solidFill>
                  <a:schemeClr val="tx1">
                    <a:lumMod val="75000"/>
                  </a:schemeClr>
                </a:solidFill>
              </a:rPr>
              <a:t>Average person listens at 500 words/minute</a:t>
            </a:r>
            <a:endParaRPr lang="ko-KR" altLang="en-US" sz="36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23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242" y="277144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ko-KR" sz="80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 Be brief </a:t>
            </a:r>
            <a:endParaRPr lang="ko-KR" altLang="en-US" sz="800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262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684" y="2771441"/>
            <a:ext cx="7670294" cy="1325563"/>
          </a:xfrm>
        </p:spPr>
        <p:txBody>
          <a:bodyPr>
            <a:noAutofit/>
          </a:bodyPr>
          <a:lstStyle/>
          <a:p>
            <a:pPr algn="ctr"/>
            <a:r>
              <a:rPr lang="en-US" altLang="ko-KR" sz="60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 good conversation is like a miniskirt; short enough to retain interest, but long enough to cover the subject.” </a:t>
            </a:r>
            <a:endParaRPr lang="ko-KR" altLang="en-US" sz="6000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80" name="Picture 8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133" y="0"/>
            <a:ext cx="5419281" cy="691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14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0" name="Picture 2" descr="Image result for intervie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64" b="276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387790" y="1027906"/>
            <a:ext cx="7234335" cy="4718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ko-KR" sz="88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hardFashion BT" pitchFamily="2" charset="0"/>
              </a:rPr>
              <a:t>Active Listening Interviews</a:t>
            </a:r>
            <a:endParaRPr lang="ko-KR" altLang="en-US" sz="8800" b="1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hardFashion BT" pitchFamily="2" charset="0"/>
            </a:endParaRPr>
          </a:p>
        </p:txBody>
      </p:sp>
      <p:pic>
        <p:nvPicPr>
          <p:cNvPr id="5" name="Picture 2" descr="Image result for interview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64" r="40459" b="2762"/>
          <a:stretch/>
        </p:blipFill>
        <p:spPr bwMode="auto">
          <a:xfrm>
            <a:off x="0" y="0"/>
            <a:ext cx="72592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96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eleste headl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930535" cy="676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9950" y="1094371"/>
            <a:ext cx="7234335" cy="4718600"/>
          </a:xfrm>
        </p:spPr>
        <p:txBody>
          <a:bodyPr anchor="ctr">
            <a:noAutofit/>
          </a:bodyPr>
          <a:lstStyle/>
          <a:p>
            <a:r>
              <a:rPr lang="en-US" altLang="ko-KR" sz="8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BernhardFashion BT" pitchFamily="2" charset="0"/>
              </a:rPr>
              <a:t>10 Ways to </a:t>
            </a:r>
            <a:br>
              <a:rPr lang="en-US" altLang="ko-KR" sz="8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BernhardFashion BT" pitchFamily="2" charset="0"/>
              </a:rPr>
            </a:br>
            <a:r>
              <a:rPr lang="en-US" altLang="ko-KR" sz="8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BernhardFashion BT" pitchFamily="2" charset="0"/>
              </a:rPr>
              <a:t>Have a Better Conversation</a:t>
            </a:r>
            <a:endParaRPr lang="ko-KR" altLang="en-US" sz="8000" b="1" dirty="0">
              <a:solidFill>
                <a:schemeClr val="accent5">
                  <a:lumMod val="40000"/>
                  <a:lumOff val="60000"/>
                </a:schemeClr>
              </a:solidFill>
              <a:latin typeface="BernhardFashion BT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6139542"/>
            <a:ext cx="4930534" cy="718457"/>
          </a:xfrm>
        </p:spPr>
        <p:txBody>
          <a:bodyPr/>
          <a:lstStyle/>
          <a:p>
            <a:r>
              <a:rPr lang="en-US" altLang="ko-KR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Celeste </a:t>
            </a:r>
            <a:r>
              <a:rPr lang="en-US" altLang="ko-KR" dirty="0" err="1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Headlee</a:t>
            </a:r>
            <a:r>
              <a:rPr lang="en-US" altLang="ko-KR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 </a:t>
            </a:r>
            <a:endParaRPr lang="ko-KR" altLang="en-US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14736" y="581297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dirty="0" smtClean="0">
                <a:hlinkClick r:id="rId3"/>
              </a:rPr>
              <a:t>https://www.ted.com/talks/celeste_headlee_10_ways_to_have_a_better_conversation/transcript?language=en#t-198355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99313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242" y="277144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ko-KR" sz="80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Don’t multi-task </a:t>
            </a:r>
            <a:endParaRPr lang="ko-KR" altLang="en-US" sz="800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064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6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Don’t multi-task</a:t>
            </a:r>
            <a:endParaRPr lang="ko-KR" altLang="en-US" sz="66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4400" dirty="0" smtClean="0"/>
              <a:t>Multiple – many</a:t>
            </a:r>
          </a:p>
          <a:p>
            <a:r>
              <a:rPr lang="en-US" altLang="ko-KR" sz="4400" dirty="0" smtClean="0"/>
              <a:t>Tasks – actions</a:t>
            </a:r>
          </a:p>
          <a:p>
            <a:endParaRPr lang="en-US" altLang="ko-KR" sz="4400" dirty="0"/>
          </a:p>
          <a:p>
            <a:r>
              <a:rPr lang="en-US" altLang="ko-KR" sz="4400" dirty="0" smtClean="0">
                <a:solidFill>
                  <a:schemeClr val="tx1">
                    <a:lumMod val="75000"/>
                  </a:schemeClr>
                </a:solidFill>
              </a:rPr>
              <a:t>No phone</a:t>
            </a:r>
          </a:p>
          <a:p>
            <a:r>
              <a:rPr lang="en-US" altLang="ko-KR" sz="4400" dirty="0" smtClean="0">
                <a:solidFill>
                  <a:schemeClr val="tx1">
                    <a:lumMod val="75000"/>
                  </a:schemeClr>
                </a:solidFill>
              </a:rPr>
              <a:t>Don’t think about something else  </a:t>
            </a:r>
          </a:p>
          <a:p>
            <a:endParaRPr lang="ko-KR" altLang="en-US" sz="4400" dirty="0"/>
          </a:p>
        </p:txBody>
      </p:sp>
    </p:spTree>
    <p:extLst>
      <p:ext uri="{BB962C8B-B14F-4D97-AF65-F5344CB8AC3E}">
        <p14:creationId xmlns:p14="http://schemas.microsoft.com/office/powerpoint/2010/main" val="76382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242" y="277144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ko-KR" sz="8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altLang="ko-KR" sz="80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Don’t pontificate </a:t>
            </a:r>
            <a:endParaRPr lang="ko-KR" altLang="en-US" sz="800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379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6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Don’t pontificate </a:t>
            </a:r>
            <a:endParaRPr lang="ko-KR" altLang="en-US" sz="66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4400" dirty="0" smtClean="0"/>
              <a:t>Talk about your own opinion </a:t>
            </a:r>
          </a:p>
          <a:p>
            <a:endParaRPr lang="en-US" altLang="ko-KR" sz="4400" dirty="0"/>
          </a:p>
          <a:p>
            <a:r>
              <a:rPr lang="en-US" altLang="ko-KR" sz="4400" dirty="0" smtClean="0">
                <a:solidFill>
                  <a:schemeClr val="tx1">
                    <a:lumMod val="75000"/>
                  </a:schemeClr>
                </a:solidFill>
              </a:rPr>
              <a:t>Boring </a:t>
            </a:r>
          </a:p>
          <a:p>
            <a:r>
              <a:rPr lang="en-US" altLang="ko-KR" sz="4400" dirty="0" smtClean="0">
                <a:solidFill>
                  <a:schemeClr val="tx1">
                    <a:lumMod val="75000"/>
                  </a:schemeClr>
                </a:solidFill>
              </a:rPr>
              <a:t>No one cares</a:t>
            </a:r>
            <a:endParaRPr lang="ko-KR" altLang="en-US" sz="44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39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242" y="277144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ko-KR" sz="8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altLang="ko-KR" sz="80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Use open-ended questions</a:t>
            </a:r>
            <a:endParaRPr lang="ko-KR" altLang="en-US" sz="800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00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6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Use open ended questions</a:t>
            </a:r>
            <a:endParaRPr lang="ko-KR" altLang="en-US" sz="66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ko-KR" sz="4400" dirty="0" smtClean="0"/>
              <a:t>Not just “yes” / “no”</a:t>
            </a:r>
          </a:p>
          <a:p>
            <a:endParaRPr lang="en-US" altLang="ko-KR" sz="4400" dirty="0"/>
          </a:p>
          <a:p>
            <a:r>
              <a:rPr lang="en-US" altLang="ko-KR" sz="4400" dirty="0" smtClean="0">
                <a:solidFill>
                  <a:schemeClr val="tx1">
                    <a:lumMod val="75000"/>
                  </a:schemeClr>
                </a:solidFill>
              </a:rPr>
              <a:t>Start with 5Ws </a:t>
            </a:r>
          </a:p>
          <a:p>
            <a:r>
              <a:rPr lang="en-US" altLang="ko-KR" sz="4400" dirty="0" smtClean="0">
                <a:solidFill>
                  <a:schemeClr val="tx1">
                    <a:lumMod val="75000"/>
                  </a:schemeClr>
                </a:solidFill>
              </a:rPr>
              <a:t>“Were you angry?” </a:t>
            </a:r>
          </a:p>
          <a:p>
            <a:r>
              <a:rPr lang="en-US" altLang="ko-KR" sz="4400" dirty="0" smtClean="0">
                <a:solidFill>
                  <a:schemeClr val="tx1">
                    <a:lumMod val="75000"/>
                  </a:schemeClr>
                </a:solidFill>
              </a:rPr>
              <a:t>“</a:t>
            </a:r>
            <a:r>
              <a:rPr lang="en-US" altLang="ko-KR" sz="4400" dirty="0" smtClean="0">
                <a:solidFill>
                  <a:schemeClr val="tx1">
                    <a:lumMod val="75000"/>
                  </a:schemeClr>
                </a:solidFill>
              </a:rPr>
              <a:t>How did that feel?” </a:t>
            </a:r>
          </a:p>
        </p:txBody>
      </p:sp>
    </p:spTree>
    <p:extLst>
      <p:ext uri="{BB962C8B-B14F-4D97-AF65-F5344CB8AC3E}">
        <p14:creationId xmlns:p14="http://schemas.microsoft.com/office/powerpoint/2010/main" val="148963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</TotalTime>
  <Words>317</Words>
  <Application>Microsoft Office PowerPoint</Application>
  <PresentationFormat>Widescreen</PresentationFormat>
  <Paragraphs>67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맑은 고딕</vt:lpstr>
      <vt:lpstr>Arial</vt:lpstr>
      <vt:lpstr>BernhardFashion BT</vt:lpstr>
      <vt:lpstr>Calibri</vt:lpstr>
      <vt:lpstr>Calibri Light</vt:lpstr>
      <vt:lpstr>Palace Script MT</vt:lpstr>
      <vt:lpstr>Office Theme</vt:lpstr>
      <vt:lpstr>PowerPoint Presentation</vt:lpstr>
      <vt:lpstr>Everyone </vt:lpstr>
      <vt:lpstr>10 Ways to  Have a Better Conversation</vt:lpstr>
      <vt:lpstr>1. Don’t multi-task </vt:lpstr>
      <vt:lpstr>Don’t multi-task</vt:lpstr>
      <vt:lpstr>2. Don’t pontificate </vt:lpstr>
      <vt:lpstr>Don’t pontificate </vt:lpstr>
      <vt:lpstr>3. Use open-ended questions</vt:lpstr>
      <vt:lpstr>Use open ended questions</vt:lpstr>
      <vt:lpstr>4. Go with the flow</vt:lpstr>
      <vt:lpstr>Go with the flow</vt:lpstr>
      <vt:lpstr>5. If you don’t know, say that you don’t know. </vt:lpstr>
      <vt:lpstr>If you don’t know, say that you don’t know. </vt:lpstr>
      <vt:lpstr>6. Don’t equate your experience with theirs.</vt:lpstr>
      <vt:lpstr>Don’t equate your experiences with theirs.  </vt:lpstr>
      <vt:lpstr>7. Try not to repeat yourself. </vt:lpstr>
      <vt:lpstr>Try not to repeat yourself.</vt:lpstr>
      <vt:lpstr>8. Stay out of the weeds. </vt:lpstr>
      <vt:lpstr>Stay out of the weeds.</vt:lpstr>
      <vt:lpstr>9. Listen. </vt:lpstr>
      <vt:lpstr>Listen </vt:lpstr>
      <vt:lpstr>10. Be brief </vt:lpstr>
      <vt:lpstr>“A good conversation is like a miniskirt; short enough to retain interest, but long enough to cover the subject.” </vt:lpstr>
      <vt:lpstr>PowerPoint Presentation</vt:lpstr>
    </vt:vector>
  </TitlesOfParts>
  <Company>공주교대컴퓨터과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11</cp:revision>
  <dcterms:created xsi:type="dcterms:W3CDTF">2019-11-14T07:55:09Z</dcterms:created>
  <dcterms:modified xsi:type="dcterms:W3CDTF">2019-11-19T01:54:51Z</dcterms:modified>
</cp:coreProperties>
</file>