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304" r:id="rId3"/>
    <p:sldId id="256" r:id="rId4"/>
    <p:sldId id="257" r:id="rId5"/>
    <p:sldId id="259" r:id="rId6"/>
    <p:sldId id="284" r:id="rId7"/>
    <p:sldId id="285" r:id="rId8"/>
    <p:sldId id="293" r:id="rId9"/>
    <p:sldId id="268" r:id="rId10"/>
    <p:sldId id="286" r:id="rId11"/>
    <p:sldId id="269" r:id="rId12"/>
    <p:sldId id="287" r:id="rId13"/>
    <p:sldId id="270" r:id="rId14"/>
    <p:sldId id="271" r:id="rId15"/>
    <p:sldId id="288" r:id="rId16"/>
    <p:sldId id="272" r:id="rId17"/>
    <p:sldId id="273" r:id="rId18"/>
    <p:sldId id="274" r:id="rId19"/>
    <p:sldId id="289" r:id="rId20"/>
    <p:sldId id="275" r:id="rId21"/>
    <p:sldId id="290" r:id="rId22"/>
    <p:sldId id="276" r:id="rId23"/>
    <p:sldId id="260" r:id="rId24"/>
    <p:sldId id="291" r:id="rId25"/>
    <p:sldId id="261" r:id="rId26"/>
    <p:sldId id="262" r:id="rId27"/>
    <p:sldId id="292" r:id="rId28"/>
    <p:sldId id="263" r:id="rId29"/>
    <p:sldId id="264" r:id="rId30"/>
    <p:sldId id="265" r:id="rId31"/>
    <p:sldId id="266" r:id="rId32"/>
    <p:sldId id="277" r:id="rId33"/>
    <p:sldId id="294" r:id="rId34"/>
    <p:sldId id="278" r:id="rId35"/>
    <p:sldId id="279" r:id="rId36"/>
    <p:sldId id="280" r:id="rId37"/>
    <p:sldId id="295" r:id="rId38"/>
    <p:sldId id="267" r:id="rId39"/>
    <p:sldId id="258" r:id="rId40"/>
    <p:sldId id="296" r:id="rId41"/>
    <p:sldId id="282" r:id="rId42"/>
    <p:sldId id="297" r:id="rId43"/>
    <p:sldId id="350" r:id="rId44"/>
    <p:sldId id="360" r:id="rId45"/>
    <p:sldId id="281" r:id="rId46"/>
    <p:sldId id="298" r:id="rId47"/>
    <p:sldId id="299" r:id="rId48"/>
    <p:sldId id="315" r:id="rId49"/>
    <p:sldId id="300" r:id="rId50"/>
    <p:sldId id="301" r:id="rId51"/>
    <p:sldId id="302" r:id="rId52"/>
    <p:sldId id="303" r:id="rId53"/>
    <p:sldId id="361" r:id="rId54"/>
    <p:sldId id="305" r:id="rId55"/>
    <p:sldId id="306" r:id="rId56"/>
    <p:sldId id="307" r:id="rId57"/>
    <p:sldId id="309" r:id="rId58"/>
    <p:sldId id="308" r:id="rId59"/>
    <p:sldId id="311" r:id="rId60"/>
    <p:sldId id="312" r:id="rId61"/>
    <p:sldId id="313" r:id="rId62"/>
    <p:sldId id="310" r:id="rId63"/>
    <p:sldId id="362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63" r:id="rId72"/>
    <p:sldId id="323" r:id="rId73"/>
    <p:sldId id="324" r:id="rId74"/>
    <p:sldId id="325" r:id="rId75"/>
    <p:sldId id="327" r:id="rId76"/>
    <p:sldId id="336" r:id="rId77"/>
    <p:sldId id="328" r:id="rId78"/>
    <p:sldId id="329" r:id="rId79"/>
    <p:sldId id="330" r:id="rId80"/>
    <p:sldId id="337" r:id="rId81"/>
    <p:sldId id="331" r:id="rId82"/>
    <p:sldId id="332" r:id="rId83"/>
    <p:sldId id="333" r:id="rId84"/>
    <p:sldId id="334" r:id="rId85"/>
    <p:sldId id="339" r:id="rId86"/>
    <p:sldId id="335" r:id="rId87"/>
    <p:sldId id="338" r:id="rId88"/>
    <p:sldId id="340" r:id="rId89"/>
    <p:sldId id="326" r:id="rId90"/>
    <p:sldId id="364" r:id="rId91"/>
    <p:sldId id="341" r:id="rId92"/>
    <p:sldId id="342" r:id="rId93"/>
    <p:sldId id="343" r:id="rId94"/>
    <p:sldId id="345" r:id="rId95"/>
    <p:sldId id="344" r:id="rId96"/>
    <p:sldId id="347" r:id="rId97"/>
    <p:sldId id="346" r:id="rId98"/>
    <p:sldId id="348" r:id="rId99"/>
    <p:sldId id="349" r:id="rId100"/>
    <p:sldId id="365" r:id="rId101"/>
    <p:sldId id="351" r:id="rId102"/>
    <p:sldId id="352" r:id="rId103"/>
    <p:sldId id="353" r:id="rId104"/>
    <p:sldId id="354" r:id="rId105"/>
    <p:sldId id="357" r:id="rId106"/>
    <p:sldId id="358" r:id="rId107"/>
    <p:sldId id="355" r:id="rId108"/>
    <p:sldId id="359" r:id="rId109"/>
    <p:sldId id="356" r:id="rId110"/>
    <p:sldId id="366" r:id="rId1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53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67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7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32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34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86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8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9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4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ABAC-4841-4DBA-A351-EF92D4A363C2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4374-6A47-4AC8-8797-7F7C86456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5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XVRpotGsO0&amp;fbclid=IwAR3wK226vZL3oS3d4UkiQdT-T7hNbU92icVcJ53RTTXBFzMVWdP6wFS_0do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image" Target="../media/image2.png"/><Relationship Id="rId7" Type="http://schemas.openxmlformats.org/officeDocument/2006/relationships/slide" Target="slide9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3.xml"/><Relationship Id="rId5" Type="http://schemas.openxmlformats.org/officeDocument/2006/relationships/slide" Target="slide55.xml"/><Relationship Id="rId4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junkie.com/post-16775160/?dai=65s9IKYfRrz4Gb5hAUWwS8&amp;fbclid=IwAR05LFsqTSHNAd19KpoEDMqvCq6d9KJnMyMOzChj80h2CFfzUZpnUd6HqQw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4d1ozlN_Z8&amp;fbclid=IwAR2j-X2s87_nuoWNz37D5TUb6IUMwPlkLDNZbUCvDCiwjxJfWJRrhYBQgR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nqEwbxdk4&amp;list=PL9i6nLIBlfKvunIYrc60Hsw0vNQsANk5n&amp;index=3&amp;t=0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stedsifter.com/videos/guy-makes-crazy-furby-organ-accidentally-opens-gates-to-hell/?fbclid=IwAR0LjnIIGFV465q6CU1wIvfJVlt8Ih6vGouztGbNWLSVfnq4aW5spv--hfw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7aYQtIld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nothingnormalhere.com/tag/mr-eat-it-all/?fbclid=IwAR04kIMxisCftu7352lldQOpR4rADmXFqOuEUgAW8GSJHV1xQLwqHYDZiN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eaherald.com/view.php?ud=20191118000797&amp;fbclid=IwAR3-1ccmoebRsmk7G1-9gB7ciShrcMb5a0_8RQf5Hhwn-ZqQBc2jtMrGsW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“Be a good listener.  Your ears will never get you in trouble.”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Frank </a:t>
            </a:r>
            <a:r>
              <a:rPr lang="en-US" altLang="ko-KR" sz="6600" dirty="0" err="1" smtClean="0">
                <a:latin typeface="Palace Script MT" panose="030303020206070C0B05" pitchFamily="66" charset="0"/>
              </a:rPr>
              <a:t>Tyger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would you do if you saw an empty ship like this?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HOW THIS GUY BECAME WORLD CHAMPION WHISTLER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How This Guy Became A World Champion Whistler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Can you whistle?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makes him good at whistling?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Can you use whistling as an instrument?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Can you think of other uses for whistling?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HOW THIS GUY BECAME A WORLD CHAMPION WHISTLER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https://www.youtube.com/watch?v=8XVRpotGsO0&amp;fbclid=IwAR3wK226vZL3oS3d4UkiQdT-T7hNbU92icVcJ53RTTXBFzMVWdP6wFS_0do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food is good for whistling?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makes him good at whistling?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Little Con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30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strange items do you think have washed ashore in Mayo?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jects Are Washed Up Frequent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hipwrecks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 b="7278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was the surprise?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ere Was the Crew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Michael Hu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03" y="0"/>
            <a:ext cx="6898367" cy="68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keshift Vess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85" y="17034"/>
            <a:ext cx="9121286" cy="68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Who do you think made it?  Why?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ip" descr="Related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97"/>
            <a:ext cx="3794386" cy="2855775"/>
          </a:xfrm>
          <a:prstGeom prst="rect">
            <a:avLst/>
          </a:prstGeom>
          <a:noFill/>
        </p:spPr>
      </p:pic>
      <p:sp>
        <p:nvSpPr>
          <p:cNvPr id="3" name="ship words">
            <a:hlinkClick r:id="rId2" action="ppaction://hlinksldjump"/>
          </p:cNvPr>
          <p:cNvSpPr txBox="1">
            <a:spLocks/>
          </p:cNvSpPr>
          <p:nvPr/>
        </p:nvSpPr>
        <p:spPr>
          <a:xfrm>
            <a:off x="582874" y="1069810"/>
            <a:ext cx="2628637" cy="1021947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latin typeface="Bahnschrift Condensed" panose="020B0502040204020203" pitchFamily="34" charset="0"/>
              </a:rPr>
              <a:t>SHIP WASHES UP ON SHORE AND REVEALS INCREDIBLE MYSTERY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4" name="racecar" descr="Related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9" y="3691049"/>
            <a:ext cx="3794386" cy="2855775"/>
          </a:xfrm>
          <a:prstGeom prst="rect">
            <a:avLst/>
          </a:prstGeom>
          <a:noFill/>
        </p:spPr>
      </p:pic>
      <p:sp>
        <p:nvSpPr>
          <p:cNvPr id="5" name="racecar words">
            <a:hlinkClick r:id="rId4" action="ppaction://hlinksldjump"/>
          </p:cNvPr>
          <p:cNvSpPr txBox="1">
            <a:spLocks/>
          </p:cNvSpPr>
          <p:nvPr/>
        </p:nvSpPr>
        <p:spPr>
          <a:xfrm>
            <a:off x="702323" y="4607962"/>
            <a:ext cx="2628637" cy="1021947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latin typeface="Bahnschrift Condensed" panose="020B0502040204020203" pitchFamily="34" charset="0"/>
              </a:rPr>
              <a:t>DRIVING A RACECAR IN THE CITY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6" name="balloons" descr="Related imag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86" y="3579838"/>
            <a:ext cx="3794386" cy="2855775"/>
          </a:xfrm>
          <a:prstGeom prst="rect">
            <a:avLst/>
          </a:prstGeom>
          <a:noFill/>
        </p:spPr>
      </p:pic>
      <p:sp>
        <p:nvSpPr>
          <p:cNvPr id="7" name="balloons words 1">
            <a:hlinkClick r:id="rId5" action="ppaction://hlinksldjump"/>
          </p:cNvPr>
          <p:cNvSpPr txBox="1">
            <a:spLocks/>
          </p:cNvSpPr>
          <p:nvPr/>
        </p:nvSpPr>
        <p:spPr>
          <a:xfrm>
            <a:off x="4300152" y="4341341"/>
            <a:ext cx="2705746" cy="1177357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latin typeface="Bahnschrift Condensed" panose="020B0502040204020203" pitchFamily="34" charset="0"/>
              </a:rPr>
              <a:t>HOW RELEASING 1,500,000 BALLOONS WENT HORRIBLY WRONG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8" name="eat all" descr="Related imag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85" y="152897"/>
            <a:ext cx="3794386" cy="2855775"/>
          </a:xfrm>
          <a:prstGeom prst="rect">
            <a:avLst/>
          </a:prstGeom>
          <a:noFill/>
        </p:spPr>
      </p:pic>
      <p:sp>
        <p:nvSpPr>
          <p:cNvPr id="9" name="eat all words">
            <a:hlinkClick r:id="rId6" action="ppaction://hlinksldjump"/>
          </p:cNvPr>
          <p:cNvSpPr txBox="1">
            <a:spLocks/>
          </p:cNvSpPr>
          <p:nvPr/>
        </p:nvSpPr>
        <p:spPr>
          <a:xfrm>
            <a:off x="4300151" y="914400"/>
            <a:ext cx="2705746" cy="117735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latin typeface="Bahnschrift Condensed" panose="020B0502040204020203" pitchFamily="34" charset="0"/>
              </a:rPr>
              <a:t>MONSIEUR MANGETOUT </a:t>
            </a:r>
          </a:p>
          <a:p>
            <a:pPr algn="ctr"/>
            <a:r>
              <a:rPr lang="en-US" altLang="ko-KR" dirty="0" smtClean="0">
                <a:latin typeface="Bahnschrift Condensed" panose="020B0502040204020203" pitchFamily="34" charset="0"/>
              </a:rPr>
              <a:t>“MR. EAT-ALL”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10" name="senior roads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71" y="152897"/>
            <a:ext cx="3794386" cy="2855775"/>
          </a:xfrm>
          <a:prstGeom prst="rect">
            <a:avLst/>
          </a:prstGeom>
          <a:noFill/>
        </p:spPr>
      </p:pic>
      <p:sp>
        <p:nvSpPr>
          <p:cNvPr id="11" name="senior roads words">
            <a:hlinkClick r:id="rId7" action="ppaction://hlinksldjump"/>
          </p:cNvPr>
          <p:cNvSpPr txBox="1">
            <a:spLocks/>
          </p:cNvSpPr>
          <p:nvPr/>
        </p:nvSpPr>
        <p:spPr>
          <a:xfrm>
            <a:off x="8094537" y="914400"/>
            <a:ext cx="2705746" cy="1177357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latin typeface="Bahnschrift Condensed" panose="020B0502040204020203" pitchFamily="34" charset="0"/>
              </a:rPr>
              <a:t>ROADS BECOMING UNSAFE FOR SENIOR CITIZENS IN S.KOREA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12" name="whistle" descr="Related imag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71" y="3579838"/>
            <a:ext cx="3794386" cy="2855775"/>
          </a:xfrm>
          <a:prstGeom prst="rect">
            <a:avLst/>
          </a:prstGeom>
          <a:noFill/>
        </p:spPr>
      </p:pic>
      <p:sp>
        <p:nvSpPr>
          <p:cNvPr id="13" name="whistle words">
            <a:hlinkClick r:id="rId8" action="ppaction://hlinksldjump"/>
          </p:cNvPr>
          <p:cNvSpPr txBox="1">
            <a:spLocks/>
          </p:cNvSpPr>
          <p:nvPr/>
        </p:nvSpPr>
        <p:spPr>
          <a:xfrm>
            <a:off x="8094537" y="4341341"/>
            <a:ext cx="2705746" cy="1177357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latin typeface="Bahnschrift Condensed" panose="020B0502040204020203" pitchFamily="34" charset="0"/>
              </a:rPr>
              <a:t>HOW THIS GUY BECAME A WORLD CHAMPION WHISTLER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Floating Car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" y="522515"/>
            <a:ext cx="12132963" cy="57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Where do you think it came from?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Secret 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9543"/>
            <a:ext cx="5938157" cy="79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6491417" y="1754659"/>
            <a:ext cx="5249562" cy="356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If you were homeless, would you live here?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ne Short Mess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191265"/>
            <a:ext cx="10515600" cy="2529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Newfoundlanders are people from Newfoundland.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But where is Newfoundland?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ick Sm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13015" r="-238" b="30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acting Ca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16451" r="-212" b="85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Rick Small originally wanted to sail across the ocean.  </a:t>
            </a:r>
            <a:endParaRPr lang="en-US" altLang="ko-KR" sz="4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Would you tell him to do it? </a:t>
            </a:r>
            <a:endParaRPr lang="en-US" altLang="ko-KR" sz="4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 Epic Jour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maz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1" y="-68606"/>
            <a:ext cx="10381796" cy="69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SHIP WASHES UP ON SHORE AND REVEALS INCREDIBLE MYSTERY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lton McDon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265"/>
            <a:ext cx="12192000" cy="57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ilient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ceiver of the Wr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4" b="13520"/>
          <a:stretch/>
        </p:blipFill>
        <p:spPr bwMode="auto">
          <a:xfrm>
            <a:off x="-30521" y="0"/>
            <a:ext cx="5792691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The Elusive Rick Sma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7"/>
          <a:stretch/>
        </p:blipFill>
        <p:spPr bwMode="auto">
          <a:xfrm>
            <a:off x="5762170" y="0"/>
            <a:ext cx="6429829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should they do with the boat?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hat Nex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eeping It Loc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co-Homes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30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do you think about making home like this for homeless people?</a:t>
            </a:r>
          </a:p>
        </p:txBody>
      </p:sp>
    </p:spTree>
    <p:extLst>
      <p:ext uri="{BB962C8B-B14F-4D97-AF65-F5344CB8AC3E}">
        <p14:creationId xmlns:p14="http://schemas.microsoft.com/office/powerpoint/2010/main" val="3677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ere is Rick Smalls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Never Seen Ag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/>
          <a:stretch/>
        </p:blipFill>
        <p:spPr bwMode="auto">
          <a:xfrm>
            <a:off x="0" y="-29030"/>
            <a:ext cx="12192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Ship Washes Up on Shore and Reveals Incredible Mystery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Design a boat to cross the ocean.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do you think happened to Rick Smalls?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A Leg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01" y="0"/>
            <a:ext cx="9060997" cy="69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“crazy invention” would Rick make next?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Design it with your group. 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Ship Washes up on Shore and Reveals Incredible Mystery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https://playjunkie.com/post-16775160/?dai=65s9IKYfRrz4Gb5hAUWwS8&amp;fbclid=IwAR05LFsqTSHNAd19KpoEDMqvCq6d9KJnMyMOzChj80h2CFfzUZpnUd6HqQw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5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DRIVING A RACECAR IN THE CITY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Driving a Racecar in the City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Would you drive a racecar in the city? </a:t>
            </a:r>
          </a:p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Why?  Why not?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are some differences between a racecar and your car?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are some problems you might have?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omgcheckitout.com/articles/65s9IKYfRrz4Gb5hAUWwS8/fjiftqefwxvahc8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Driving a Racecar in the City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https://</a:t>
            </a:r>
            <a:r>
              <a:rPr lang="en-US" altLang="ko-KR" sz="2000" dirty="0" smtClean="0">
                <a:hlinkClick r:id="rId2"/>
              </a:rPr>
              <a:t>www.youtube.com/watch?v=Y4d1ozlN_Z8&amp;fbclid=IwAR2j-X2s87_nuoWNz37D5TUb6IUMwPlkLDNZbUCvDCiwjxJfWJRrhYBQgR0</a:t>
            </a:r>
            <a:r>
              <a:rPr lang="en-US" altLang="ko-KR" sz="2000" dirty="0" smtClean="0"/>
              <a:t> 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altLang="ko-KR" sz="4400" u="sng" dirty="0" smtClean="0">
                <a:solidFill>
                  <a:schemeClr val="accent6">
                    <a:lumMod val="75000"/>
                  </a:schemeClr>
                </a:solidFill>
              </a:rPr>
              <a:t>one</a:t>
            </a: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 thing you need in your car? </a:t>
            </a:r>
          </a:p>
        </p:txBody>
      </p:sp>
    </p:spTree>
    <p:extLst>
      <p:ext uri="{BB962C8B-B14F-4D97-AF65-F5344CB8AC3E}">
        <p14:creationId xmlns:p14="http://schemas.microsoft.com/office/powerpoint/2010/main" val="1884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Describe the perfect car for a road trip. 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9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0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HOW RELEASING 1,500,000 BALLOONS WENT HORRIBLY WRONG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How Releasing 1,500,000 Balloons Went Horribly Wrong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might happen if you release that many balloons?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How Releasing 1,500,000 Balloons Went Horribly Wrong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2400" dirty="0">
                <a:hlinkClick r:id="rId2"/>
              </a:rPr>
              <a:t>https://www.youtube.com/watch?v=FOnqEwbxdk4&amp;list=PL9i6nLIBlfKvunIYrc60Hsw0vNQsANk5n&amp;index=3&amp;t=0s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went wrong?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Why did they do it?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>
                <a:solidFill>
                  <a:schemeClr val="accent6">
                    <a:lumMod val="75000"/>
                  </a:schemeClr>
                </a:solidFill>
              </a:rPr>
              <a:t>Where does the story take place?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Why did they need to release the balloons early?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Do you think this record will be broken?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strange record would you like to set?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0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GUY MAKES CRAZY FURBY ORGAN, ACCIDENTLY OPENS GATES TO HELL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GUY MAKES CRAZY FURBY ORGAN, ACCIDENTLY OPENS GATES TO HELL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was your favorite toy as a child?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How Releasing 1,500,000 Balloons Went Horribly Wrong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https://twistedsifter.com/videos/guy-makes-crazy-furby-organ-accidentally-opens-gates-to-hell/?fbclid=IwAR0LjnIIGFV465q6CU1wIvfJVlt8Ih6vGouztGbNWLSVfnq4aW5spv--hfw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do you think about the </a:t>
            </a:r>
            <a:r>
              <a:rPr lang="en-US" altLang="ko-KR" sz="4400" dirty="0" err="1" smtClean="0">
                <a:solidFill>
                  <a:schemeClr val="accent6">
                    <a:lumMod val="75000"/>
                  </a:schemeClr>
                </a:solidFill>
              </a:rPr>
              <a:t>furby</a:t>
            </a: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 organ?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are some other strange things you could make music from?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When they saw the ship coming, what did they do?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dirty="0">
                <a:hlinkClick r:id="rId2"/>
              </a:rPr>
              <a:t>https://www.youtube.com/watch?v=tZ7aYQtIldg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5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MONSIEUR MANGETOUT</a:t>
            </a:r>
            <a:br>
              <a:rPr lang="en-US" altLang="ko-KR" dirty="0" smtClean="0">
                <a:latin typeface="Bahnschrift Condensed" panose="020B0502040204020203" pitchFamily="34" charset="0"/>
              </a:rPr>
            </a:br>
            <a:r>
              <a:rPr lang="en-US" altLang="ko-KR" dirty="0" smtClean="0">
                <a:latin typeface="Bahnschrift Condensed" panose="020B0502040204020203" pitchFamily="34" charset="0"/>
              </a:rPr>
              <a:t>“MR. EAT-ALL”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MONSIEUR MANGETOUT “MR. EAT-ALL”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Michel </a:t>
            </a:r>
            <a:r>
              <a:rPr lang="en-US" altLang="ko-KR" sz="4400" dirty="0" err="1" smtClean="0">
                <a:solidFill>
                  <a:schemeClr val="accent6">
                    <a:lumMod val="75000"/>
                  </a:schemeClr>
                </a:solidFill>
              </a:rPr>
              <a:t>Lotito</a:t>
            </a: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 was a French entertainer famous for his inhuman ability to consume indigestible objects.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is the strangest thing you have eaten? 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Obscure: Episode 25: Michel Lot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50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He is famous for eating things like bicycles.  How would you eat a bicycle?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i2.wp.com/nothingnormalhere.com/wp-content/uploads/2017/12/eating.jpg?w=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82" y="0"/>
            <a:ext cx="9678235" cy="68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How many kg of material do you think he ate per day?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was the mystery?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21"/>
            <a:ext cx="10728878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are some things that he ate?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How long do you think it took for him to eat an airplane (Cessna 150)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s://i0.wp.com/upload.wikimedia.org/wikipedia/commons/4/48/Cessna.fa150k.g-aycf.arp.jpg?w=108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10287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There were two types of food that he did not like.  What do you think they were?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Image result for bananas and 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0"/>
            <a:ext cx="11353800" cy="72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Why wouldn’t he eat bananas?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3" y="0"/>
            <a:ext cx="9694277" cy="72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Mr EatsAll - [BroadbandTV]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3583" y="0"/>
            <a:ext cx="9144834" cy="6858000"/>
          </a:xfrm>
        </p:spPr>
      </p:pic>
    </p:spTree>
    <p:extLst>
      <p:ext uri="{BB962C8B-B14F-4D97-AF65-F5344CB8AC3E}">
        <p14:creationId xmlns:p14="http://schemas.microsoft.com/office/powerpoint/2010/main" val="19921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Monsieur </a:t>
            </a:r>
            <a:r>
              <a:rPr lang="en-US" altLang="ko-KR" sz="66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Mangetout</a:t>
            </a:r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“Mr. Eat-all”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http://nothingnormalhere.com/tag/mr-eat-it-all/?fbclid=IwAR04kIMxisCftu7352lldQOpR4rADmXFqOuEUgAW8GSJHV1xQLwqHYDZiN4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urprise Phone Call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9242"/>
          <a:stretch/>
        </p:blipFill>
        <p:spPr bwMode="auto">
          <a:xfrm>
            <a:off x="0" y="-660225"/>
            <a:ext cx="5617029" cy="77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ppy Wa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0" b="16428"/>
          <a:stretch/>
        </p:blipFill>
        <p:spPr bwMode="auto">
          <a:xfrm>
            <a:off x="5617029" y="-136747"/>
            <a:ext cx="6574971" cy="699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Image result for extra 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434109"/>
            <a:ext cx="5663334" cy="6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>
              <a:alpha val="0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9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6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73566"/>
            <a:ext cx="9131683" cy="6872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127" y="1913477"/>
            <a:ext cx="6326156" cy="3031747"/>
          </a:xfrm>
        </p:spPr>
        <p:txBody>
          <a:bodyPr anchor="ctr">
            <a:normAutofit/>
          </a:bodyPr>
          <a:lstStyle/>
          <a:p>
            <a:r>
              <a:rPr lang="en-US" altLang="ko-KR" dirty="0" smtClean="0">
                <a:latin typeface="Bahnschrift Condensed" panose="020B0502040204020203" pitchFamily="34" charset="0"/>
              </a:rPr>
              <a:t>ROADS BECOMING UNSAFE FOR SENIOR CITIZENS IN S. KOREA</a:t>
            </a:r>
            <a:endParaRPr lang="ko-KR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ROAD’S BECOMING UNSAFE FOR SENIOR CITIZENS IN S.KOREA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Why do you think the roads in Korea are becoming ‘unsafe’?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res.heraldm.com/content/image/2019/11/18/2019111800071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1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Have you ever jaywalked? </a:t>
            </a:r>
          </a:p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What precautions do you take?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Image result for jayw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9519"/>
            <a:ext cx="12192000" cy="80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505269"/>
            <a:ext cx="10515600" cy="184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</a:rPr>
              <a:t>Find a solution to this problem.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Image result for senior driv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23447" r="211" b="15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1838130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Monsieur </a:t>
            </a:r>
            <a:r>
              <a:rPr lang="en-US" altLang="ko-KR" sz="66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Mangetout</a:t>
            </a:r>
            <a:r>
              <a:rPr lang="en-US" altLang="ko-KR" sz="6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“Mr. Eat-all”</a:t>
            </a:r>
            <a:endParaRPr lang="ko-KR" altLang="en-US" sz="6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7094"/>
            <a:ext cx="10515600" cy="18474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2000" dirty="0">
                <a:hlinkClick r:id="rId2"/>
              </a:rPr>
              <a:t>http://www.koreaherald.com/view.php?ud=20191118000797&amp;fbclid=IwAR3-1ccmoebRsmk7G1-9gB7ciShrcMb5a0_8RQf5Hhwn-ZqQBc2jtMrGsWg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725</Words>
  <Application>Microsoft Office PowerPoint</Application>
  <PresentationFormat>Widescreen</PresentationFormat>
  <Paragraphs>90</Paragraphs>
  <Slides>110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7" baseType="lpstr">
      <vt:lpstr>맑은 고딕</vt:lpstr>
      <vt:lpstr>Arial</vt:lpstr>
      <vt:lpstr>Bahnschrift Condensed</vt:lpstr>
      <vt:lpstr>Calibri</vt:lpstr>
      <vt:lpstr>Calibri Light</vt:lpstr>
      <vt:lpstr>Palace Script MT</vt:lpstr>
      <vt:lpstr>Office Theme</vt:lpstr>
      <vt:lpstr>PowerPoint Presentation</vt:lpstr>
      <vt:lpstr>PowerPoint Presentation</vt:lpstr>
      <vt:lpstr>SHIP WASHES UP ON SHORE AND REVEALS INCREDIBLE MYSTERY</vt:lpstr>
      <vt:lpstr>Ship Washes Up on Shore and Reveals Incredible Mystery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Ship Washes up on Shore and Reveals Incredible Mystery</vt:lpstr>
      <vt:lpstr>PowerPoint Presentation</vt:lpstr>
      <vt:lpstr>PowerPoint Presentation</vt:lpstr>
      <vt:lpstr>DRIVING A RACECAR IN THE CITY</vt:lpstr>
      <vt:lpstr>Driving a Racecar in the City</vt:lpstr>
      <vt:lpstr>PowerPoint Presentation</vt:lpstr>
      <vt:lpstr>PowerPoint Presentation</vt:lpstr>
      <vt:lpstr>Driving a Racecar in the City</vt:lpstr>
      <vt:lpstr>PowerPoint Presentation</vt:lpstr>
      <vt:lpstr>PowerPoint Presentation</vt:lpstr>
      <vt:lpstr>PowerPoint Presentation</vt:lpstr>
      <vt:lpstr>PowerPoint Presentation</vt:lpstr>
      <vt:lpstr>HOW RELEASING 1,500,000 BALLOONS WENT HORRIBLY WRONG</vt:lpstr>
      <vt:lpstr>How Releasing 1,500,000 Balloons Went Horribly Wrong</vt:lpstr>
      <vt:lpstr>How Releasing 1,500,000 Balloons Went Horribly Wrong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GUY MAKES CRAZY FURBY ORGAN, ACCIDENTLY OPENS GATES TO HELL</vt:lpstr>
      <vt:lpstr>GUY MAKES CRAZY FURBY ORGAN, ACCIDENTLY OPENS GATES TO HELL</vt:lpstr>
      <vt:lpstr>How Releasing 1,500,000 Balloons Went Horribly Wrong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MONSIEUR MANGETOUT “MR. EAT-ALL”</vt:lpstr>
      <vt:lpstr>MONSIEUR MANGETOUT “MR. EAT-ALL”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Monsieur Mangetout “Mr. Eat-all”</vt:lpstr>
      <vt:lpstr>PowerPoint Presentation</vt:lpstr>
      <vt:lpstr>PowerPoint Presentation</vt:lpstr>
      <vt:lpstr>ROADS BECOMING UNSAFE FOR SENIOR CITIZENS IN S. KOREA</vt:lpstr>
      <vt:lpstr>ROAD’S BECOMING UNSAFE FOR SENIOR CITIZENS IN S.KOREA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Monsieur Mangetout “Mr. Eat-all”</vt:lpstr>
      <vt:lpstr>PowerPoint Presentation</vt:lpstr>
      <vt:lpstr>PowerPoint Presentation</vt:lpstr>
      <vt:lpstr>HOW THIS GUY BECAME WORLD CHAMPION WHISTLER</vt:lpstr>
      <vt:lpstr>How This Guy Became A World Champion Whistler</vt:lpstr>
      <vt:lpstr>PowerPoint Presentation</vt:lpstr>
      <vt:lpstr>PowerPoint Presentation</vt:lpstr>
      <vt:lpstr>PowerPoint Presentation</vt:lpstr>
      <vt:lpstr>HOW THIS GUY BECAME A WORLD CHAMPION WHISTLER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WASHES UP ON SHORE AND REVEALS INCREDIBLE MYSTERY</dc:title>
  <dc:creator>user</dc:creator>
  <cp:lastModifiedBy>user</cp:lastModifiedBy>
  <cp:revision>24</cp:revision>
  <dcterms:created xsi:type="dcterms:W3CDTF">2019-11-19T08:00:07Z</dcterms:created>
  <dcterms:modified xsi:type="dcterms:W3CDTF">2019-11-21T01:15:50Z</dcterms:modified>
</cp:coreProperties>
</file>