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2" r:id="rId6"/>
    <p:sldId id="263" r:id="rId7"/>
    <p:sldId id="264" r:id="rId8"/>
    <p:sldId id="257" r:id="rId9"/>
    <p:sldId id="265" r:id="rId10"/>
    <p:sldId id="280" r:id="rId11"/>
    <p:sldId id="281" r:id="rId12"/>
    <p:sldId id="279" r:id="rId13"/>
    <p:sldId id="267" r:id="rId14"/>
    <p:sldId id="268" r:id="rId15"/>
    <p:sldId id="269" r:id="rId16"/>
    <p:sldId id="272" r:id="rId17"/>
    <p:sldId id="273" r:id="rId18"/>
    <p:sldId id="274" r:id="rId19"/>
    <p:sldId id="278" r:id="rId20"/>
    <p:sldId id="275" r:id="rId21"/>
    <p:sldId id="276" r:id="rId22"/>
    <p:sldId id="277" r:id="rId23"/>
  </p:sldIdLst>
  <p:sldSz cx="12192000" cy="6858000"/>
  <p:notesSz cx="7010400" cy="92964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ko-KR" smtClean="0"/>
              <a:t>Click to edit Master subtitle style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1960A-9A63-4D46-B7FB-DF4E5ECCB67F}" type="datetimeFigureOut">
              <a:rPr lang="ko-KR" altLang="en-US" smtClean="0"/>
              <a:t>2019-11-24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FE608-BAA6-464D-93CC-9D35E1A10DC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2873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1960A-9A63-4D46-B7FB-DF4E5ECCB67F}" type="datetimeFigureOut">
              <a:rPr lang="ko-KR" altLang="en-US" smtClean="0"/>
              <a:t>2019-11-24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FE608-BAA6-464D-93CC-9D35E1A10DC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48669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1960A-9A63-4D46-B7FB-DF4E5ECCB67F}" type="datetimeFigureOut">
              <a:rPr lang="ko-KR" altLang="en-US" smtClean="0"/>
              <a:t>2019-11-24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FE608-BAA6-464D-93CC-9D35E1A10DC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2500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1960A-9A63-4D46-B7FB-DF4E5ECCB67F}" type="datetimeFigureOut">
              <a:rPr lang="ko-KR" altLang="en-US" smtClean="0"/>
              <a:t>2019-11-24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FE608-BAA6-464D-93CC-9D35E1A10DC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45735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1960A-9A63-4D46-B7FB-DF4E5ECCB67F}" type="datetimeFigureOut">
              <a:rPr lang="ko-KR" altLang="en-US" smtClean="0"/>
              <a:t>2019-11-24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FE608-BAA6-464D-93CC-9D35E1A10DC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01967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1960A-9A63-4D46-B7FB-DF4E5ECCB67F}" type="datetimeFigureOut">
              <a:rPr lang="ko-KR" altLang="en-US" smtClean="0"/>
              <a:t>2019-11-24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FE608-BAA6-464D-93CC-9D35E1A10DC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46254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1960A-9A63-4D46-B7FB-DF4E5ECCB67F}" type="datetimeFigureOut">
              <a:rPr lang="ko-KR" altLang="en-US" smtClean="0"/>
              <a:t>2019-11-24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FE608-BAA6-464D-93CC-9D35E1A10DC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8682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1960A-9A63-4D46-B7FB-DF4E5ECCB67F}" type="datetimeFigureOut">
              <a:rPr lang="ko-KR" altLang="en-US" smtClean="0"/>
              <a:t>2019-11-24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FE608-BAA6-464D-93CC-9D35E1A10DC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60548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1960A-9A63-4D46-B7FB-DF4E5ECCB67F}" type="datetimeFigureOut">
              <a:rPr lang="ko-KR" altLang="en-US" smtClean="0"/>
              <a:t>2019-11-24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FE608-BAA6-464D-93CC-9D35E1A10DC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91292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1960A-9A63-4D46-B7FB-DF4E5ECCB67F}" type="datetimeFigureOut">
              <a:rPr lang="ko-KR" altLang="en-US" smtClean="0"/>
              <a:t>2019-11-24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FE608-BAA6-464D-93CC-9D35E1A10DC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74429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1960A-9A63-4D46-B7FB-DF4E5ECCB67F}" type="datetimeFigureOut">
              <a:rPr lang="ko-KR" altLang="en-US" smtClean="0"/>
              <a:t>2019-11-24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FE608-BAA6-464D-93CC-9D35E1A10DC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41248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1960A-9A63-4D46-B7FB-DF4E5ECCB67F}" type="datetimeFigureOut">
              <a:rPr lang="ko-KR" altLang="en-US" smtClean="0"/>
              <a:t>2019-11-24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FE608-BAA6-464D-93CC-9D35E1A10DC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44711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kids/" TargetMode="Externa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ed.com/talks/celeste_headlee_10_ways_to_have_a_better_conversation" TargetMode="Externa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youglish.com/" TargetMode="Externa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NQXAC9IVRw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JQP7kiw5Fk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YouTube</a:t>
            </a:r>
            <a:endParaRPr lang="ko-KR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1026" name="Picture 2" descr="Image result for youtub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3181" y="39802"/>
            <a:ext cx="9134819" cy="6940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022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Hours of Video uploaded to YouTube every minute</a:t>
            </a:r>
            <a:endParaRPr lang="ko-KR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rgbClr val="FF0000"/>
                </a:solidFill>
              </a:rPr>
              <a:t>300 hours</a:t>
            </a:r>
            <a:endParaRPr lang="ko-KR" alt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7886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Number of videos viewed on </a:t>
            </a:r>
            <a:r>
              <a:rPr lang="en-US" altLang="ko-KR" dirty="0" err="1" smtClean="0"/>
              <a:t>Youtube</a:t>
            </a:r>
            <a:r>
              <a:rPr lang="en-US" altLang="ko-KR" dirty="0" smtClean="0"/>
              <a:t> every day</a:t>
            </a:r>
            <a:endParaRPr lang="ko-KR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rgbClr val="FF0000"/>
                </a:solidFill>
              </a:rPr>
              <a:t>4,950,000,000</a:t>
            </a:r>
            <a:endParaRPr lang="ko-KR" alt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057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Most Viewed Videos</a:t>
            </a:r>
            <a:endParaRPr lang="ko-KR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rgbClr val="FF0000"/>
                </a:solidFill>
              </a:rPr>
              <a:t>(not music)</a:t>
            </a:r>
            <a:endParaRPr lang="ko-KR" alt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34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YouTube Kids</a:t>
            </a:r>
            <a:endParaRPr lang="ko-KR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>
                <a:hlinkClick r:id="rId2"/>
              </a:rPr>
              <a:t>https://www.youtube.com/kids/</a:t>
            </a:r>
            <a:endParaRPr lang="ko-KR" alt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20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TED Talks</a:t>
            </a:r>
            <a:endParaRPr lang="ko-KR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hlinkClick r:id="rId2"/>
              </a:rPr>
              <a:t>https://www.ted.com/talks/celeste_headlee_10_ways_to_have_a_better_conversation</a:t>
            </a:r>
            <a:endParaRPr lang="ko-KR" alt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223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err="1" smtClean="0"/>
              <a:t>YouGlish</a:t>
            </a:r>
            <a:endParaRPr lang="ko-KR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ko-KR" sz="3200" smtClean="0">
                <a:hlinkClick r:id="rId2"/>
              </a:rPr>
              <a:t>https://youglish.com/</a:t>
            </a:r>
            <a:endParaRPr lang="ko-KR" alt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62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>
                <a:solidFill>
                  <a:srgbClr val="FF0000"/>
                </a:solidFill>
              </a:rPr>
              <a:t>Interesting Stories 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6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FactFiend</a:t>
            </a:r>
            <a:r>
              <a:rPr lang="en-US" dirty="0" smtClean="0"/>
              <a:t> – With Karl Smallwood</a:t>
            </a:r>
          </a:p>
          <a:p>
            <a:r>
              <a:rPr lang="en-US" dirty="0" err="1" smtClean="0"/>
              <a:t>Omeleto</a:t>
            </a:r>
            <a:endParaRPr lang="en-US" dirty="0" smtClean="0"/>
          </a:p>
          <a:p>
            <a:r>
              <a:rPr lang="en-US" dirty="0" smtClean="0"/>
              <a:t>National Geographic </a:t>
            </a:r>
          </a:p>
          <a:p>
            <a:r>
              <a:rPr lang="en-US" dirty="0" smtClean="0"/>
              <a:t>#Mind Warehouse</a:t>
            </a:r>
          </a:p>
          <a:p>
            <a:r>
              <a:rPr lang="en-US" dirty="0" err="1" smtClean="0"/>
              <a:t>MinuteEarth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CrashCourse</a:t>
            </a:r>
            <a:endParaRPr lang="en-US" dirty="0" smtClean="0"/>
          </a:p>
          <a:p>
            <a:r>
              <a:rPr lang="en-US" dirty="0" smtClean="0"/>
              <a:t>INSIDER</a:t>
            </a:r>
          </a:p>
          <a:p>
            <a:r>
              <a:rPr lang="en-US" dirty="0" smtClean="0"/>
              <a:t>WIRED</a:t>
            </a:r>
          </a:p>
          <a:p>
            <a:r>
              <a:rPr lang="en-US" dirty="0" err="1" smtClean="0"/>
              <a:t>LEMMiNO</a:t>
            </a:r>
            <a:endParaRPr lang="en-US" dirty="0"/>
          </a:p>
          <a:p>
            <a:r>
              <a:rPr lang="en-US" dirty="0" err="1" smtClean="0"/>
              <a:t>Zefrank</a:t>
            </a:r>
            <a:endParaRPr lang="en-US" dirty="0" smtClean="0"/>
          </a:p>
          <a:p>
            <a:r>
              <a:rPr lang="en-US" dirty="0" smtClean="0"/>
              <a:t>Simple History</a:t>
            </a:r>
          </a:p>
          <a:p>
            <a:r>
              <a:rPr lang="en-US" dirty="0" smtClean="0"/>
              <a:t>Dory Story </a:t>
            </a:r>
          </a:p>
          <a:p>
            <a:r>
              <a:rPr lang="en-US" dirty="0" err="1" smtClean="0"/>
              <a:t>Mr.Beast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8295" y="2562381"/>
            <a:ext cx="2779046" cy="27790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220021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>
                <a:solidFill>
                  <a:srgbClr val="FF0000"/>
                </a:solidFill>
              </a:rPr>
              <a:t>Science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/>
              <a:t>Vsauce</a:t>
            </a:r>
            <a:r>
              <a:rPr lang="en-US" dirty="0"/>
              <a:t> (Vsauce2)</a:t>
            </a:r>
          </a:p>
          <a:p>
            <a:r>
              <a:rPr lang="en-US" dirty="0"/>
              <a:t>ASAP </a:t>
            </a:r>
            <a:r>
              <a:rPr lang="en-US" dirty="0" smtClean="0"/>
              <a:t>Science</a:t>
            </a:r>
          </a:p>
          <a:p>
            <a:r>
              <a:rPr lang="en-US" dirty="0" err="1" smtClean="0"/>
              <a:t>Veritasium</a:t>
            </a:r>
            <a:endParaRPr lang="en-US" dirty="0" smtClean="0"/>
          </a:p>
          <a:p>
            <a:r>
              <a:rPr lang="en-US" dirty="0" err="1" smtClean="0"/>
              <a:t>SciShow</a:t>
            </a:r>
            <a:endParaRPr lang="en-US" dirty="0"/>
          </a:p>
          <a:p>
            <a:r>
              <a:rPr lang="en-US" dirty="0" smtClean="0"/>
              <a:t>Joe Scott</a:t>
            </a:r>
          </a:p>
          <a:p>
            <a:r>
              <a:rPr lang="en-US" dirty="0" err="1" smtClean="0"/>
              <a:t>Astrum</a:t>
            </a:r>
            <a:endParaRPr lang="en-US" dirty="0" smtClean="0"/>
          </a:p>
          <a:p>
            <a:r>
              <a:rPr lang="en-US" dirty="0"/>
              <a:t>Adam Savage's </a:t>
            </a:r>
            <a:r>
              <a:rPr lang="en-US" dirty="0" smtClean="0"/>
              <a:t>Tested</a:t>
            </a:r>
          </a:p>
          <a:p>
            <a:r>
              <a:rPr lang="en-US" dirty="0" smtClean="0"/>
              <a:t>RED SIDE</a:t>
            </a:r>
          </a:p>
          <a:p>
            <a:r>
              <a:rPr lang="en-US" dirty="0" smtClean="0"/>
              <a:t>The Slow Mo Guys </a:t>
            </a:r>
          </a:p>
          <a:p>
            <a:r>
              <a:rPr lang="en-US" dirty="0" smtClean="0"/>
              <a:t>King of Random </a:t>
            </a:r>
          </a:p>
          <a:p>
            <a:r>
              <a:rPr lang="en-US" dirty="0" err="1" smtClean="0"/>
              <a:t>Kurzgesagt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Minutephsycis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2903" y="2691598"/>
            <a:ext cx="2649829" cy="264982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51270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>
                <a:solidFill>
                  <a:srgbClr val="FF0000"/>
                </a:solidFill>
              </a:rPr>
              <a:t>Informative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r>
              <a:rPr lang="en-US" dirty="0" smtClean="0"/>
              <a:t>BRIGHT SIDE </a:t>
            </a:r>
          </a:p>
          <a:p>
            <a:r>
              <a:rPr lang="en-US" dirty="0" smtClean="0"/>
              <a:t>Today I Found Out </a:t>
            </a:r>
          </a:p>
          <a:p>
            <a:r>
              <a:rPr lang="en-US" dirty="0" err="1" smtClean="0"/>
              <a:t>SmarterEveryDay</a:t>
            </a:r>
            <a:endParaRPr lang="en-US" dirty="0" smtClean="0"/>
          </a:p>
          <a:p>
            <a:r>
              <a:rPr lang="en-US" dirty="0" smtClean="0"/>
              <a:t>It’s Ok to be Smart</a:t>
            </a:r>
          </a:p>
          <a:p>
            <a:r>
              <a:rPr lang="en-US" dirty="0" smtClean="0"/>
              <a:t>Knowing </a:t>
            </a:r>
            <a:r>
              <a:rPr lang="en-US" dirty="0"/>
              <a:t>Better</a:t>
            </a:r>
          </a:p>
          <a:p>
            <a:r>
              <a:rPr lang="en-US" dirty="0" err="1"/>
              <a:t>RealLifeLore</a:t>
            </a:r>
            <a:endParaRPr lang="en-US" dirty="0"/>
          </a:p>
          <a:p>
            <a:r>
              <a:rPr lang="en-US" dirty="0" err="1" smtClean="0"/>
              <a:t>LegalEagle</a:t>
            </a:r>
            <a:endParaRPr lang="en-US" dirty="0" smtClean="0"/>
          </a:p>
          <a:p>
            <a:r>
              <a:rPr lang="en-US" dirty="0" smtClean="0"/>
              <a:t>Tom Scott 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8141" y="2562381"/>
            <a:ext cx="2779200" cy="2779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66881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>
                <a:solidFill>
                  <a:srgbClr val="FF0000"/>
                </a:solidFill>
              </a:rPr>
              <a:t>News</a:t>
            </a:r>
            <a:endParaRPr lang="en-US" sz="5400" dirty="0">
              <a:solidFill>
                <a:srgbClr val="FF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8141" y="2562227"/>
            <a:ext cx="2779200" cy="2779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r>
              <a:rPr lang="en-US" dirty="0" smtClean="0"/>
              <a:t>Vice</a:t>
            </a:r>
          </a:p>
          <a:p>
            <a:r>
              <a:rPr lang="en-US" dirty="0" smtClean="0"/>
              <a:t>CNN</a:t>
            </a:r>
          </a:p>
          <a:p>
            <a:r>
              <a:rPr lang="en-US" dirty="0" smtClean="0"/>
              <a:t>BBC News</a:t>
            </a:r>
          </a:p>
          <a:p>
            <a:r>
              <a:rPr lang="en-US" dirty="0" err="1" smtClean="0"/>
              <a:t>Vox</a:t>
            </a:r>
            <a:r>
              <a:rPr lang="en-US" dirty="0" smtClean="0"/>
              <a:t> </a:t>
            </a:r>
          </a:p>
          <a:p>
            <a:r>
              <a:rPr lang="en-US" dirty="0" smtClean="0"/>
              <a:t>ABC News </a:t>
            </a:r>
          </a:p>
          <a:p>
            <a:r>
              <a:rPr lang="en-US" dirty="0" smtClean="0"/>
              <a:t>The Young Turks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24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When did YouTube launch? </a:t>
            </a:r>
            <a:endParaRPr lang="ko-KR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rgbClr val="FF0000"/>
                </a:solidFill>
              </a:rPr>
              <a:t>February 14, 2005</a:t>
            </a:r>
            <a:endParaRPr lang="ko-KR" alt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5501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>
                <a:solidFill>
                  <a:srgbClr val="FF0000"/>
                </a:solidFill>
              </a:rPr>
              <a:t>Art + Entertainment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Epicurious</a:t>
            </a:r>
            <a:r>
              <a:rPr lang="en-US" dirty="0" smtClean="0"/>
              <a:t> </a:t>
            </a:r>
          </a:p>
          <a:p>
            <a:r>
              <a:rPr lang="en-US" dirty="0" smtClean="0"/>
              <a:t>Post-Modern Jukebox </a:t>
            </a:r>
          </a:p>
          <a:p>
            <a:r>
              <a:rPr lang="en-US" dirty="0"/>
              <a:t>Now You See It </a:t>
            </a:r>
          </a:p>
          <a:p>
            <a:r>
              <a:rPr lang="en-US" dirty="0" err="1"/>
              <a:t>Nerdwritter</a:t>
            </a:r>
            <a:r>
              <a:rPr lang="en-US" dirty="0"/>
              <a:t> </a:t>
            </a:r>
          </a:p>
          <a:p>
            <a:r>
              <a:rPr lang="en-US" dirty="0" smtClean="0"/>
              <a:t>Screen Junkies</a:t>
            </a:r>
          </a:p>
          <a:p>
            <a:r>
              <a:rPr lang="en-US" dirty="0" smtClean="0"/>
              <a:t>Extra Credits</a:t>
            </a:r>
          </a:p>
          <a:p>
            <a:r>
              <a:rPr lang="en-US" dirty="0"/>
              <a:t>Sam Johnson</a:t>
            </a:r>
          </a:p>
          <a:p>
            <a:r>
              <a:rPr lang="en-US" dirty="0" smtClean="0"/>
              <a:t>Jenna Marbles</a:t>
            </a:r>
          </a:p>
          <a:p>
            <a:r>
              <a:rPr lang="en-US" dirty="0" smtClean="0"/>
              <a:t>Simone </a:t>
            </a:r>
            <a:r>
              <a:rPr lang="en-US" dirty="0" err="1" smtClean="0"/>
              <a:t>Giertz</a:t>
            </a:r>
            <a:r>
              <a:rPr lang="en-US" dirty="0" smtClean="0"/>
              <a:t> 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8295" y="2611694"/>
            <a:ext cx="2779200" cy="2779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558985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>
                <a:solidFill>
                  <a:srgbClr val="FF0000"/>
                </a:solidFill>
              </a:rPr>
              <a:t>For Kids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Art for Kids Hub </a:t>
            </a:r>
            <a:endParaRPr lang="en-US" dirty="0" smtClean="0"/>
          </a:p>
          <a:p>
            <a:r>
              <a:rPr lang="en-US" dirty="0"/>
              <a:t>People are Awesome </a:t>
            </a:r>
          </a:p>
          <a:p>
            <a:r>
              <a:rPr lang="en-US" dirty="0" smtClean="0"/>
              <a:t>Dude Perfect </a:t>
            </a:r>
          </a:p>
          <a:p>
            <a:r>
              <a:rPr lang="en-US" dirty="0" smtClean="0"/>
              <a:t>Brave </a:t>
            </a:r>
            <a:r>
              <a:rPr lang="en-US" dirty="0"/>
              <a:t>Wilderness </a:t>
            </a:r>
          </a:p>
          <a:p>
            <a:r>
              <a:rPr lang="en-US" dirty="0"/>
              <a:t>Epic Meal Time </a:t>
            </a:r>
          </a:p>
          <a:p>
            <a:r>
              <a:rPr lang="en-US" dirty="0"/>
              <a:t>Simon’s Cat </a:t>
            </a:r>
          </a:p>
          <a:p>
            <a:r>
              <a:rPr lang="en-US" dirty="0" smtClean="0"/>
              <a:t>Mark </a:t>
            </a:r>
            <a:r>
              <a:rPr lang="en-US" dirty="0" err="1" smtClean="0"/>
              <a:t>Rober</a:t>
            </a:r>
            <a:r>
              <a:rPr lang="en-US" dirty="0" smtClean="0"/>
              <a:t> </a:t>
            </a:r>
          </a:p>
          <a:p>
            <a:r>
              <a:rPr lang="en-US" dirty="0" smtClean="0"/>
              <a:t>Stated </a:t>
            </a:r>
            <a:r>
              <a:rPr lang="en-US" dirty="0"/>
              <a:t>Clearly (Stated Casually</a:t>
            </a:r>
            <a:r>
              <a:rPr lang="en-US" dirty="0" smtClean="0"/>
              <a:t>)</a:t>
            </a:r>
          </a:p>
          <a:p>
            <a:r>
              <a:rPr lang="en-US" dirty="0" smtClean="0"/>
              <a:t>Will it blend? </a:t>
            </a:r>
          </a:p>
          <a:p>
            <a:r>
              <a:rPr lang="en-US" dirty="0" err="1" smtClean="0"/>
              <a:t>FailArmy</a:t>
            </a:r>
            <a:endParaRPr lang="en-US" dirty="0" smtClean="0"/>
          </a:p>
          <a:p>
            <a:r>
              <a:rPr lang="en-US" dirty="0" smtClean="0"/>
              <a:t>VOA Learning English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8295" y="2611694"/>
            <a:ext cx="2779200" cy="2779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40937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>
                <a:solidFill>
                  <a:srgbClr val="FF0000"/>
                </a:solidFill>
              </a:rPr>
              <a:t>Studying? 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Rachel’s English</a:t>
            </a:r>
          </a:p>
          <a:p>
            <a:r>
              <a:rPr lang="en-US" dirty="0" smtClean="0"/>
              <a:t>Learn </a:t>
            </a:r>
            <a:r>
              <a:rPr lang="en-US" dirty="0"/>
              <a:t>English with EnglishClass101.com </a:t>
            </a:r>
            <a:endParaRPr lang="en-US" dirty="0" smtClean="0"/>
          </a:p>
          <a:p>
            <a:r>
              <a:rPr lang="en-US" dirty="0" smtClean="0"/>
              <a:t>Real English With Real Teachers </a:t>
            </a:r>
          </a:p>
          <a:p>
            <a:r>
              <a:rPr lang="en-US" dirty="0" smtClean="0"/>
              <a:t>BBC Learn English </a:t>
            </a:r>
            <a:endParaRPr lang="en-US" dirty="0"/>
          </a:p>
          <a:p>
            <a:r>
              <a:rPr lang="en-US" dirty="0" smtClean="0"/>
              <a:t>Speak English with </a:t>
            </a:r>
            <a:r>
              <a:rPr lang="en-US" dirty="0" err="1" smtClean="0"/>
              <a:t>Mr</a:t>
            </a:r>
            <a:r>
              <a:rPr lang="en-US" dirty="0" smtClean="0"/>
              <a:t> Duncan </a:t>
            </a:r>
          </a:p>
          <a:p>
            <a:r>
              <a:rPr lang="en-US" dirty="0" smtClean="0"/>
              <a:t>Eat Sleep Dream English</a:t>
            </a:r>
          </a:p>
          <a:p>
            <a:r>
              <a:rPr lang="en-US" dirty="0" smtClean="0"/>
              <a:t>Interactive English </a:t>
            </a:r>
          </a:p>
          <a:p>
            <a:r>
              <a:rPr lang="en-US" dirty="0" smtClean="0"/>
              <a:t>TED-Ed</a:t>
            </a:r>
          </a:p>
          <a:p>
            <a:r>
              <a:rPr lang="en-US" dirty="0" err="1" smtClean="0"/>
              <a:t>Britlish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8295" y="2611694"/>
            <a:ext cx="2779200" cy="2779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72074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The first video?</a:t>
            </a:r>
            <a:endParaRPr lang="ko-KR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rgbClr val="FF0000"/>
                </a:solidFill>
              </a:rPr>
              <a:t>Me at the zoo…</a:t>
            </a:r>
          </a:p>
          <a:p>
            <a:r>
              <a:rPr lang="en-US" altLang="ko-KR" sz="2000" dirty="0" smtClean="0">
                <a:hlinkClick r:id="rId2"/>
              </a:rPr>
              <a:t>https://www.youtube.com/watch?v=jNQXAC9IVRw</a:t>
            </a:r>
            <a:r>
              <a:rPr lang="en-US" altLang="ko-KR" sz="2000" dirty="0" smtClean="0"/>
              <a:t> </a:t>
            </a:r>
            <a:endParaRPr lang="ko-KR" alt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1089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The most liked video? </a:t>
            </a:r>
            <a:endParaRPr lang="ko-KR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ko-KR" sz="4000" dirty="0" err="1" smtClean="0">
                <a:solidFill>
                  <a:srgbClr val="FF0000"/>
                </a:solidFill>
              </a:rPr>
              <a:t>Despacito</a:t>
            </a:r>
            <a:r>
              <a:rPr lang="en-US" altLang="ko-KR" sz="4000" dirty="0" smtClean="0">
                <a:solidFill>
                  <a:srgbClr val="FF0000"/>
                </a:solidFill>
              </a:rPr>
              <a:t> – Luis </a:t>
            </a:r>
            <a:r>
              <a:rPr lang="en-US" altLang="ko-KR" sz="4000" dirty="0" err="1" smtClean="0">
                <a:solidFill>
                  <a:srgbClr val="FF0000"/>
                </a:solidFill>
              </a:rPr>
              <a:t>Fonsi</a:t>
            </a:r>
            <a:r>
              <a:rPr lang="en-US" altLang="ko-KR" sz="40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altLang="ko-KR" dirty="0" smtClean="0">
                <a:hlinkClick r:id="rId2"/>
              </a:rPr>
              <a:t>https://www.youtube.com/watch?v=kJQP7kiw5Fk</a:t>
            </a:r>
            <a:endParaRPr lang="ko-KR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286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771" y="0"/>
            <a:ext cx="1138645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703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84547"/>
            <a:ext cx="12192000" cy="5088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091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317" y="0"/>
            <a:ext cx="1168136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249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2050" name="Picture 2" descr="File:YouTube world map May 2016 Update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101" y="307460"/>
            <a:ext cx="11860512" cy="6093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231304"/>
            <a:ext cx="3657600" cy="1626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265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The Total Number of YouTube users</a:t>
            </a:r>
            <a:endParaRPr lang="ko-KR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rgbClr val="FF0000"/>
                </a:solidFill>
              </a:rPr>
              <a:t>1,325,000,000</a:t>
            </a:r>
            <a:endParaRPr lang="ko-KR" alt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063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247</Words>
  <Application>Microsoft Office PowerPoint</Application>
  <PresentationFormat>Widescreen</PresentationFormat>
  <Paragraphs>98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맑은 고딕</vt:lpstr>
      <vt:lpstr>Arial</vt:lpstr>
      <vt:lpstr>Office Theme</vt:lpstr>
      <vt:lpstr>YouTube</vt:lpstr>
      <vt:lpstr>When did YouTube launch? </vt:lpstr>
      <vt:lpstr>The first video?</vt:lpstr>
      <vt:lpstr>The most liked video? </vt:lpstr>
      <vt:lpstr>PowerPoint Presentation</vt:lpstr>
      <vt:lpstr>PowerPoint Presentation</vt:lpstr>
      <vt:lpstr>PowerPoint Presentation</vt:lpstr>
      <vt:lpstr>PowerPoint Presentation</vt:lpstr>
      <vt:lpstr>The Total Number of YouTube users</vt:lpstr>
      <vt:lpstr>Hours of Video uploaded to YouTube every minute</vt:lpstr>
      <vt:lpstr>Number of videos viewed on Youtube every day</vt:lpstr>
      <vt:lpstr>Most Viewed Videos</vt:lpstr>
      <vt:lpstr>YouTube Kids</vt:lpstr>
      <vt:lpstr>TED Talks</vt:lpstr>
      <vt:lpstr>YouGlish</vt:lpstr>
      <vt:lpstr>Interesting Stories </vt:lpstr>
      <vt:lpstr>Science</vt:lpstr>
      <vt:lpstr>Informative</vt:lpstr>
      <vt:lpstr>News</vt:lpstr>
      <vt:lpstr>Art + Entertainment</vt:lpstr>
      <vt:lpstr>For Kids</vt:lpstr>
      <vt:lpstr>Studying? </vt:lpstr>
    </vt:vector>
  </TitlesOfParts>
  <Company>공주교대컴퓨터과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YouTube</dc:title>
  <dc:creator>user</dc:creator>
  <cp:lastModifiedBy>Tippy</cp:lastModifiedBy>
  <cp:revision>20</cp:revision>
  <cp:lastPrinted>2019-11-22T08:07:12Z</cp:lastPrinted>
  <dcterms:created xsi:type="dcterms:W3CDTF">2019-11-22T05:51:06Z</dcterms:created>
  <dcterms:modified xsi:type="dcterms:W3CDTF">2019-11-24T12:01:15Z</dcterms:modified>
</cp:coreProperties>
</file>