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5" r:id="rId8"/>
    <p:sldId id="267" r:id="rId9"/>
    <p:sldId id="268" r:id="rId10"/>
    <p:sldId id="260" r:id="rId11"/>
    <p:sldId id="262" r:id="rId12"/>
    <p:sldId id="263" r:id="rId13"/>
    <p:sldId id="264" r:id="rId14"/>
    <p:sldId id="266" r:id="rId15"/>
    <p:sldId id="270" r:id="rId16"/>
    <p:sldId id="274" r:id="rId17"/>
    <p:sldId id="271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0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5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9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9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1E3C-C954-4102-A96A-B5BCD68C8DE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5250-0B1B-4B08-B99E-BBB872C1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64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16290" r="15455" b="16210"/>
          <a:stretch/>
        </p:blipFill>
        <p:spPr>
          <a:xfrm>
            <a:off x="2784764" y="886690"/>
            <a:ext cx="7523018" cy="4114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02038"/>
            <a:ext cx="9144000" cy="2387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Google Cardboard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13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122"/>
            <a:ext cx="12192000" cy="414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7692"/>
            <a:ext cx="12081164" cy="41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515"/>
            <a:ext cx="12192000" cy="40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519"/>
            <a:ext cx="12192000" cy="45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286"/>
            <a:ext cx="12300316" cy="41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10803020104030203" pitchFamily="2" charset="-79"/>
              </a:rPr>
              <a:t>Google Cardboard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Google cardboard app</a:t>
            </a:r>
          </a:p>
          <a:p>
            <a:r>
              <a:rPr lang="en-US" dirty="0" smtClean="0"/>
              <a:t>YouTube VR</a:t>
            </a:r>
          </a:p>
          <a:p>
            <a:r>
              <a:rPr lang="en-US" dirty="0" smtClean="0"/>
              <a:t>FD VR Theater</a:t>
            </a:r>
          </a:p>
          <a:p>
            <a:r>
              <a:rPr lang="en-US" dirty="0" smtClean="0"/>
              <a:t>Expeditions </a:t>
            </a:r>
          </a:p>
          <a:p>
            <a:r>
              <a:rPr lang="en-US" dirty="0" smtClean="0"/>
              <a:t>Sites on VR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Paris VR</a:t>
            </a:r>
          </a:p>
          <a:p>
            <a:r>
              <a:rPr lang="en-US" dirty="0" smtClean="0"/>
              <a:t>New York VR</a:t>
            </a:r>
          </a:p>
          <a:p>
            <a:r>
              <a:rPr lang="en-US" dirty="0" smtClean="0"/>
              <a:t>Egypt Chamber VR</a:t>
            </a:r>
          </a:p>
          <a:p>
            <a:r>
              <a:rPr lang="en-US" dirty="0" smtClean="0"/>
              <a:t>Supermarket VR</a:t>
            </a:r>
          </a:p>
          <a:p>
            <a:r>
              <a:rPr lang="en-US" dirty="0" smtClean="0"/>
              <a:t>VR Noir</a:t>
            </a:r>
          </a:p>
          <a:p>
            <a:r>
              <a:rPr lang="en-US" dirty="0" smtClean="0"/>
              <a:t>VR Maze Solver Adventure</a:t>
            </a:r>
          </a:p>
          <a:p>
            <a:r>
              <a:rPr lang="en-US" dirty="0" smtClean="0"/>
              <a:t>VR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Apartment Tours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1381"/>
            <a:ext cx="10515600" cy="3895581"/>
          </a:xfrm>
        </p:spPr>
        <p:txBody>
          <a:bodyPr/>
          <a:lstStyle/>
          <a:p>
            <a:pPr algn="ctr"/>
            <a:r>
              <a:rPr lang="en-US" altLang="ko-KR" dirty="0" smtClean="0"/>
              <a:t>Describe the apartment to your team.</a:t>
            </a:r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“Refinery29 Influencer 360”</a:t>
            </a:r>
            <a:endParaRPr lang="ko-KR" altLang="en-US" dirty="0"/>
          </a:p>
        </p:txBody>
      </p:sp>
      <p:pic>
        <p:nvPicPr>
          <p:cNvPr id="1026" name="Picture 2" descr="https://yt3.ggpht.com/a/AGF-l78b8FeRgz5xE8aruvLZo58feta1Rnzdkuz2Ag=s288-c-k-c0xffffffff-no-rj-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57" y="3253075"/>
            <a:ext cx="2743200" cy="2743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12" t="18107" r="71818" b="19061"/>
          <a:stretch/>
        </p:blipFill>
        <p:spPr>
          <a:xfrm>
            <a:off x="304800" y="3461471"/>
            <a:ext cx="2983345" cy="271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1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02038"/>
            <a:ext cx="9144000" cy="2387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More VR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270" y1="70563" x2="16701" y2="92606"/>
                        <a14:foregroundMark x1="20450" y1="45634" x2="20450" y2="45634"/>
                        <a14:foregroundMark x1="20450" y1="45634" x2="20450" y2="45634"/>
                        <a14:foregroundMark x1="20211" y1="44225" x2="18848" y2="40282"/>
                        <a14:foregroundMark x1="90218" y1="55775" x2="95126" y2="76197"/>
                        <a14:foregroundMark x1="78868" y1="95915" x2="98057" y2="80634"/>
                        <a14:foregroundMark x1="30470" y1="40282" x2="27607" y2="46338"/>
                        <a14:foregroundMark x1="28528" y1="46831" x2="28528" y2="53662"/>
                        <a14:foregroundMark x1="28528" y1="53873" x2="28085" y2="49155"/>
                        <a14:foregroundMark x1="36946" y1="75915" x2="31697" y2="68169"/>
                        <a14:foregroundMark x1="31936" y1="67958" x2="30334" y2="63732"/>
                        <a14:foregroundMark x1="97239" y1="83310" x2="99557" y2="79155"/>
                        <a14:foregroundMark x1="97682" y1="68873" x2="99012" y2="74366"/>
                        <a14:foregroundMark x1="98943" y1="75070" x2="99421" y2="77887"/>
                        <a14:foregroundMark x1="99114" y1="74507" x2="99693" y2="77254"/>
                        <a14:foregroundMark x1="96012" y1="63169" x2="93115" y2="53451"/>
                        <a14:foregroundMark x1="93320" y1="53873" x2="91138" y2="49366"/>
                        <a14:foregroundMark x1="86367" y1="54366" x2="86571" y2="53239"/>
                        <a14:foregroundMark x1="90014" y1="48873" x2="88991" y2="48873"/>
                        <a14:foregroundMark x1="78289" y1="85493" x2="76244" y2="90634"/>
                        <a14:foregroundMark x1="19121" y1="40070" x2="15815" y2="36056"/>
                        <a14:foregroundMark x1="3988" y1="70915" x2="136" y2="60070"/>
                        <a14:backgroundMark x1="18814" y1="37324" x2="15746" y2="3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09" y="755348"/>
            <a:ext cx="9220581" cy="44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3438"/>
            <a:ext cx="12192000" cy="51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671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accent4"/>
                </a:solidFill>
              </a:rPr>
              <a:t>https://www.youtube.com/watch?v=BYunaBkn9Ng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881"/>
            <a:ext cx="12192000" cy="40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" y="1224106"/>
            <a:ext cx="12177948" cy="563389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581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12192000" cy="421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014"/>
            <a:ext cx="12192000" cy="43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650"/>
            <a:ext cx="12192000" cy="39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534"/>
            <a:ext cx="12192000" cy="39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334"/>
            <a:ext cx="12192000" cy="40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963"/>
            <a:ext cx="12192000" cy="407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586"/>
            <a:ext cx="12192000" cy="41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53</Words>
  <Application>Microsoft Office PowerPoint</Application>
  <PresentationFormat>Widescreen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Aharoni</vt:lpstr>
      <vt:lpstr>맑은 고딕</vt:lpstr>
      <vt:lpstr>휴먼둥근헤드라인</vt:lpstr>
      <vt:lpstr>Arial</vt:lpstr>
      <vt:lpstr>Calibri</vt:lpstr>
      <vt:lpstr>Calibri Light</vt:lpstr>
      <vt:lpstr>Office Theme</vt:lpstr>
      <vt:lpstr>Google Cardboard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Cardboard</vt:lpstr>
      <vt:lpstr>Apartment Tours</vt:lpstr>
      <vt:lpstr>More VR</vt:lpstr>
      <vt:lpstr>PowerPoint Presentation</vt:lpstr>
      <vt:lpstr>https://www.youtube.com/watch?v=BYunaBkn9Ng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Cardboard</dc:title>
  <dc:creator>Tippy</dc:creator>
  <cp:lastModifiedBy>user</cp:lastModifiedBy>
  <cp:revision>8</cp:revision>
  <dcterms:created xsi:type="dcterms:W3CDTF">2019-11-24T13:02:15Z</dcterms:created>
  <dcterms:modified xsi:type="dcterms:W3CDTF">2019-11-25T01:07:43Z</dcterms:modified>
</cp:coreProperties>
</file>