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57" r:id="rId5"/>
    <p:sldId id="258" r:id="rId6"/>
    <p:sldId id="266" r:id="rId7"/>
    <p:sldId id="267" r:id="rId8"/>
    <p:sldId id="269" r:id="rId9"/>
    <p:sldId id="268" r:id="rId10"/>
    <p:sldId id="270" r:id="rId11"/>
    <p:sldId id="259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77" r:id="rId20"/>
    <p:sldId id="278" r:id="rId21"/>
    <p:sldId id="279" r:id="rId22"/>
    <p:sldId id="280" r:id="rId23"/>
    <p:sldId id="281" r:id="rId24"/>
    <p:sldId id="282" r:id="rId25"/>
    <p:sldId id="264" r:id="rId26"/>
    <p:sldId id="284" r:id="rId27"/>
    <p:sldId id="286" r:id="rId28"/>
    <p:sldId id="287" r:id="rId29"/>
    <p:sldId id="294" r:id="rId30"/>
    <p:sldId id="290" r:id="rId31"/>
    <p:sldId id="292" r:id="rId32"/>
    <p:sldId id="296" r:id="rId33"/>
    <p:sldId id="285" r:id="rId34"/>
    <p:sldId id="297" r:id="rId35"/>
    <p:sldId id="298" r:id="rId36"/>
    <p:sldId id="295" r:id="rId37"/>
    <p:sldId id="289" r:id="rId38"/>
    <p:sldId id="288" r:id="rId39"/>
    <p:sldId id="283" r:id="rId40"/>
    <p:sldId id="293" r:id="rId41"/>
    <p:sldId id="261" r:id="rId42"/>
    <p:sldId id="299" r:id="rId43"/>
    <p:sldId id="291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76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79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1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23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47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7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80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38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11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2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21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9626-8B5E-4624-90A4-19CA059C9ED8}" type="datetimeFigureOut">
              <a:rPr lang="ko-KR" altLang="en-US" smtClean="0"/>
              <a:t>2019-11-25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946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Smartphones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Listening with apps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03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01" y="0"/>
            <a:ext cx="333519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87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2323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Spyfall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29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0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88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0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57" y="476250"/>
            <a:ext cx="3324225" cy="590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47" y="476250"/>
            <a:ext cx="3324225" cy="590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0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5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10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177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Mafia Online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74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9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324" y="2175930"/>
            <a:ext cx="251222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Duolingo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4329" y="2206708"/>
            <a:ext cx="15921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Busuu</a:t>
            </a:r>
            <a:endParaRPr lang="ko-KR" altLang="en-US" sz="3600" dirty="0">
              <a:latin typeface="Segoe UI Black" panose="020B0A02040204020203" pitchFamily="34" charset="0"/>
            </a:endParaRPr>
          </a:p>
        </p:txBody>
      </p:sp>
      <p:pic>
        <p:nvPicPr>
          <p:cNvPr id="5122" name="Picture 2" descr="Duolingo - Learn Languages f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3" y="76615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arn Languages bus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2" y="76615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prove English: Word G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43" y="766152"/>
            <a:ext cx="1306918" cy="13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61085" y="1989813"/>
            <a:ext cx="4014240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Improve English:</a:t>
            </a:r>
          </a:p>
          <a:p>
            <a:pPr algn="ctr"/>
            <a:r>
              <a:rPr lang="en-US" altLang="ko-KR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Word Games</a:t>
            </a:r>
            <a:endParaRPr lang="ko-KR" altLang="en-US" sz="3600" dirty="0">
              <a:latin typeface="Segoe UI Black" panose="020B0A02040204020203" pitchFamily="34" charset="0"/>
            </a:endParaRPr>
          </a:p>
        </p:txBody>
      </p:sp>
      <p:pic>
        <p:nvPicPr>
          <p:cNvPr id="5128" name="Picture 8" descr="LingQ - Language Lea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2" y="3696921"/>
            <a:ext cx="1324014" cy="13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6787" y="5180390"/>
            <a:ext cx="180530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LingQ</a:t>
            </a:r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5130" name="Picture 10" descr="Memrise: learn languages f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2" y="378268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28384" y="5242695"/>
            <a:ext cx="238398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Memrise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5132" name="Picture 12" descr="Learn English with Babb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22" y="386272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57979" y="5233285"/>
            <a:ext cx="193033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Babbel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70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53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2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22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1" y="1517509"/>
            <a:ext cx="3496408" cy="349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2719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Heads Up!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69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343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Draw It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2" descr="Draw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5" y="1590868"/>
            <a:ext cx="3412394" cy="341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927100" dist="38100" dir="2700000" sx="109000" sy="109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81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485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Coup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5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4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764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Battle Text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2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1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482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Guess Up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7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4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237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Scattegories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5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221" y="1910365"/>
            <a:ext cx="225254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Rosetta </a:t>
            </a:r>
            <a:b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Stone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4" name="Picture 14" descr="Learn Languages: Rosetta 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3" y="734122"/>
            <a:ext cx="1282353" cy="12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arnEnglish Grammar (UK ed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92" y="734122"/>
            <a:ext cx="1320697" cy="13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9498" y="2054819"/>
            <a:ext cx="339868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LearnEnglish</a:t>
            </a:r>
            <a:endParaRPr lang="en-US" altLang="ko-KR" sz="4000" dirty="0" smtClean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Grammar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0" name="Picture 6" descr="LingoDeer - Learn Langu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70" y="691528"/>
            <a:ext cx="1363291" cy="13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17348" y="2362595"/>
            <a:ext cx="27831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LingoDeer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2" name="Picture 8" descr="Beelinguapp: Learn Langu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1" y="3709619"/>
            <a:ext cx="1400855" cy="14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45" y="5232345"/>
            <a:ext cx="33457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Beelinguapp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4" name="Picture 10" descr="ELSA Speak - Accent Reduc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36" y="3709619"/>
            <a:ext cx="1319553" cy="13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81059" y="5232345"/>
            <a:ext cx="306846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ELSA Speak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6" name="Picture 12" descr="Speak English Convers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70" y="3736283"/>
            <a:ext cx="1320697" cy="13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14806" y="5110474"/>
            <a:ext cx="378821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Speak English </a:t>
            </a:r>
          </a:p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Conversation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686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Taboo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3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029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Would You Rather?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3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776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Hangman Free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8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9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6311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Match-UP Learn English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7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266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Scrabble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6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986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Boggle with Friends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9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0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382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 Pictures 1 Word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5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3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446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Charades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2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7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15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Word Search Online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7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2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041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Just Riddles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8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4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paceteam esl ap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2" t="13315" r="30504" b="13448"/>
          <a:stretch/>
        </p:blipFill>
        <p:spPr bwMode="auto">
          <a:xfrm>
            <a:off x="614155" y="1483566"/>
            <a:ext cx="3586996" cy="356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3927" y="2880993"/>
            <a:ext cx="4905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Spaceteam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ESL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0979" y="6299120"/>
            <a:ext cx="3261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http://spaceteamesl.ca</a:t>
            </a:r>
            <a:r>
              <a:rPr lang="en-US" sz="2400" dirty="0" smtClean="0">
                <a:solidFill>
                  <a:srgbClr val="00B0F0"/>
                </a:solidFill>
              </a:rPr>
              <a:t>/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474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Wheel of Fortune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4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6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Epic!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4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9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5634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Draw a Stickman EPIC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0029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…and many </a:t>
            </a:r>
          </a:p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hidden objects apps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61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paceteam es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12" y="334851"/>
            <a:ext cx="12231012" cy="6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10" y="337625"/>
            <a:ext cx="4178105" cy="625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69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77" y="689317"/>
            <a:ext cx="6875304" cy="66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83</Words>
  <Application>Microsoft Office PowerPoint</Application>
  <PresentationFormat>Widescreen</PresentationFormat>
  <Paragraphs>42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HY견고딕</vt:lpstr>
      <vt:lpstr>맑은 고딕</vt:lpstr>
      <vt:lpstr>Segoe UI Black</vt:lpstr>
      <vt:lpstr>Arial</vt:lpstr>
      <vt:lpstr>Calibri</vt:lpstr>
      <vt:lpstr>Calibri Light</vt:lpstr>
      <vt:lpstr>Office Theme</vt:lpstr>
      <vt:lpstr>Smartphones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Smartphones</dc:title>
  <dc:creator>user</dc:creator>
  <cp:lastModifiedBy>Tippy</cp:lastModifiedBy>
  <cp:revision>14</cp:revision>
  <dcterms:created xsi:type="dcterms:W3CDTF">2019-11-25T05:08:21Z</dcterms:created>
  <dcterms:modified xsi:type="dcterms:W3CDTF">2019-11-25T15:32:59Z</dcterms:modified>
</cp:coreProperties>
</file>