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9" r:id="rId3"/>
    <p:sldId id="270" r:id="rId4"/>
    <p:sldId id="271" r:id="rId5"/>
    <p:sldId id="26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56" r:id="rId18"/>
    <p:sldId id="257" r:id="rId19"/>
    <p:sldId id="258" r:id="rId20"/>
    <p:sldId id="259" r:id="rId21"/>
    <p:sldId id="260" r:id="rId22"/>
    <p:sldId id="262" r:id="rId23"/>
    <p:sldId id="263" r:id="rId24"/>
    <p:sldId id="264" r:id="rId25"/>
    <p:sldId id="265" r:id="rId26"/>
    <p:sldId id="266" r:id="rId27"/>
    <p:sldId id="268" r:id="rId28"/>
    <p:sldId id="283" r:id="rId29"/>
    <p:sldId id="284" r:id="rId30"/>
    <p:sldId id="285" r:id="rId31"/>
    <p:sldId id="286" r:id="rId32"/>
    <p:sldId id="287" r:id="rId3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3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6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1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0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3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9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7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9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3707D-E670-4886-AD85-EC41BF10C6B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946B6-5B53-41C5-8749-FF29ADBD8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6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3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deviantart apart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237" r="16958" b="489"/>
          <a:stretch/>
        </p:blipFill>
        <p:spPr bwMode="auto">
          <a:xfrm>
            <a:off x="8467" y="-33867"/>
            <a:ext cx="9897533" cy="68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deviantart p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9400" cy="69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5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deviantart w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973733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5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18487" y="-1418487"/>
            <a:ext cx="7069026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4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deviantar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291" y="0"/>
            <a:ext cx="12703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4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3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deviantar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26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3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tf sc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68" y="0"/>
            <a:ext cx="10289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halloween  sce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-369" r="9044"/>
          <a:stretch/>
        </p:blipFill>
        <p:spPr bwMode="auto">
          <a:xfrm>
            <a:off x="-50801" y="-25400"/>
            <a:ext cx="9956801" cy="69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ench by p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8517"/>
            <a:ext cx="9906000" cy="74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result for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533"/>
            <a:ext cx="9906000" cy="80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watering 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13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1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ception sc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906000" cy="74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5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action sc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67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0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day after tomor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067" y="0"/>
            <a:ext cx="11743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138" y="0"/>
            <a:ext cx="1017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1" y="0"/>
            <a:ext cx="106325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10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5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desert sc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66" y="0"/>
            <a:ext cx="10312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geeksofdoom.com/GoD/img/2011/12/2011-12-08-american_psyc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7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breakup  sc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sitting at the b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490" y="-59267"/>
            <a:ext cx="12297364" cy="69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8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5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866" y="0"/>
            <a:ext cx="10970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lien inva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826" y="0"/>
            <a:ext cx="12346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6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deviantart fanta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570" y="0"/>
            <a:ext cx="12009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deviantart cas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0</Words>
  <Application>Microsoft Office PowerPoint</Application>
  <PresentationFormat>A4 Paper (210x297 mm)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lastModifiedBy>Tim</cp:lastModifiedBy>
  <cp:revision>9</cp:revision>
  <dcterms:created xsi:type="dcterms:W3CDTF">2019-08-29T03:35:14Z</dcterms:created>
  <dcterms:modified xsi:type="dcterms:W3CDTF">2019-08-29T05:08:48Z</dcterms:modified>
</cp:coreProperties>
</file>