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7" r:id="rId2"/>
    <p:sldId id="256" r:id="rId3"/>
    <p:sldId id="257" r:id="rId4"/>
    <p:sldId id="265" r:id="rId5"/>
    <p:sldId id="258" r:id="rId6"/>
    <p:sldId id="264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60" r:id="rId34"/>
    <p:sldId id="263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0" r:id="rId43"/>
    <p:sldId id="306" r:id="rId44"/>
    <p:sldId id="302" r:id="rId45"/>
    <p:sldId id="304" r:id="rId46"/>
    <p:sldId id="298" r:id="rId47"/>
    <p:sldId id="303" r:id="rId48"/>
    <p:sldId id="301" r:id="rId49"/>
    <p:sldId id="299" r:id="rId50"/>
    <p:sldId id="30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9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5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94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6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1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2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7600E-07B1-47FD-9EAA-4F9D07858DC4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4F54B-651C-4202-AC70-A4DE243EA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65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hyperlink" Target="https://www.youtube.com/watch?v=O7j4_aP8dWA" TargetMode="Externa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hjes55OQK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orcam.com/en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p.com/culture/film-tv/article/2128644/hong-kong-audio-describers-bring-films-life-blind-and-visually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449859"/>
            <a:ext cx="12192000" cy="0"/>
          </a:xfrm>
          <a:prstGeom prst="line">
            <a:avLst/>
          </a:prstGeom>
          <a:ln w="57150" cmpd="tri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0" y="5398405"/>
            <a:ext cx="12192000" cy="0"/>
          </a:xfrm>
          <a:prstGeom prst="line">
            <a:avLst/>
          </a:prstGeom>
          <a:ln w="57150" cmpd="tri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215081" y="729673"/>
            <a:ext cx="9761838" cy="5398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“If speaking is silver, then listening is gold.”</a:t>
            </a:r>
          </a:p>
          <a:p>
            <a:pPr algn="ctr"/>
            <a:r>
              <a:rPr lang="en-US" altLang="ko-KR" sz="4000" dirty="0" smtClean="0"/>
              <a:t>- </a:t>
            </a:r>
            <a:r>
              <a:rPr lang="en-US" altLang="ko-KR" sz="6600" dirty="0" smtClean="0">
                <a:latin typeface="Palace Script MT" panose="030303020206070C0B05" pitchFamily="66" charset="0"/>
              </a:rPr>
              <a:t>Turkish Proverb</a:t>
            </a:r>
            <a:endParaRPr lang="ko-KR" altLang="en-US" sz="6600" dirty="0">
              <a:latin typeface="Palace Script MT" panose="030303020206070C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He takes a </a:t>
            </a:r>
            <a:r>
              <a:rPr lang="en-US" sz="4000" u="sng" dirty="0"/>
              <a:t>deep sniff</a:t>
            </a:r>
            <a:r>
              <a:rPr lang="en-US" sz="4000" dirty="0"/>
              <a:t>.</a:t>
            </a:r>
          </a:p>
        </p:txBody>
      </p:sp>
      <p:pic>
        <p:nvPicPr>
          <p:cNvPr id="28674" name="Picture 2" descr="Image result for smell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318" y="89750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40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/>
              <a:t>Achoo</a:t>
            </a:r>
            <a:r>
              <a:rPr lang="en-US" sz="4000" dirty="0"/>
              <a:t>!</a:t>
            </a:r>
          </a:p>
        </p:txBody>
      </p:sp>
      <p:pic>
        <p:nvPicPr>
          <p:cNvPr id="27650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58" y="536575"/>
            <a:ext cx="8248197" cy="50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1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His </a:t>
            </a:r>
            <a:r>
              <a:rPr lang="en-US" sz="4000" u="sng" dirty="0"/>
              <a:t>nose</a:t>
            </a:r>
            <a:r>
              <a:rPr lang="en-US" sz="4000" dirty="0"/>
              <a:t> lands on a frozen pond. </a:t>
            </a:r>
          </a:p>
        </p:txBody>
      </p:sp>
      <p:pic>
        <p:nvPicPr>
          <p:cNvPr id="26626" name="Picture 2" descr="Image result for ice p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0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age result for carrot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62" y="4286297"/>
            <a:ext cx="718333" cy="7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7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A reindeer look up and </a:t>
            </a:r>
            <a:r>
              <a:rPr lang="en-US" sz="4000" u="sng" dirty="0"/>
              <a:t>pants like a dog</a:t>
            </a:r>
            <a:r>
              <a:rPr lang="en-US" sz="4000" dirty="0"/>
              <a:t>. </a:t>
            </a:r>
          </a:p>
        </p:txBody>
      </p:sp>
      <p:pic>
        <p:nvPicPr>
          <p:cNvPr id="25602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14" y="914292"/>
            <a:ext cx="8215086" cy="430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9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Seeing the reindeer </a:t>
            </a:r>
            <a:r>
              <a:rPr lang="en-US" sz="4000" u="sng" dirty="0"/>
              <a:t>slip on the ice</a:t>
            </a:r>
            <a:r>
              <a:rPr lang="en-US" sz="4000" dirty="0"/>
              <a:t>, the snowman smiles and moves towards him.  Actually, he is </a:t>
            </a:r>
            <a:r>
              <a:rPr lang="en-US" sz="4000" u="sng" dirty="0"/>
              <a:t>running on the spot</a:t>
            </a:r>
            <a:r>
              <a:rPr lang="en-US" sz="4000" dirty="0"/>
              <a:t>.  </a:t>
            </a:r>
          </a:p>
        </p:txBody>
      </p:sp>
      <p:pic>
        <p:nvPicPr>
          <p:cNvPr id="24578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7" y="710632"/>
            <a:ext cx="5446940" cy="408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age result for running on the spot 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11" y="274410"/>
            <a:ext cx="8038092" cy="452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09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reindeer falls on his chin.  </a:t>
            </a:r>
          </a:p>
        </p:txBody>
      </p:sp>
      <p:pic>
        <p:nvPicPr>
          <p:cNvPr id="1026" name="Picture 2" descr="Image result for reindeer froze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754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67" y="-1"/>
            <a:ext cx="7865533" cy="567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p Arrow 1"/>
          <p:cNvSpPr/>
          <p:nvPr/>
        </p:nvSpPr>
        <p:spPr>
          <a:xfrm rot="18812436">
            <a:off x="9482667" y="4857554"/>
            <a:ext cx="660400" cy="804333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snowman uses his arm as a </a:t>
            </a:r>
            <a:r>
              <a:rPr lang="en-US" sz="4000" u="sng" dirty="0"/>
              <a:t>crutch</a:t>
            </a:r>
            <a:r>
              <a:rPr lang="en-US" sz="4000" dirty="0"/>
              <a:t>. 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82" y="314036"/>
            <a:ext cx="48577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9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reindeer </a:t>
            </a:r>
            <a:r>
              <a:rPr lang="en-US" sz="4000" u="sng" dirty="0"/>
              <a:t>paddles</a:t>
            </a:r>
            <a:r>
              <a:rPr lang="en-US" sz="4000" dirty="0"/>
              <a:t> his front legs. </a:t>
            </a:r>
          </a:p>
        </p:txBody>
      </p:sp>
      <p:pic>
        <p:nvPicPr>
          <p:cNvPr id="3076" name="Picture 4" descr="Image result for paddl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470">
            <a:off x="2039793" y="2362344"/>
            <a:ext cx="85725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2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46743" y="4795837"/>
            <a:ext cx="11259457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u="sng" dirty="0"/>
              <a:t>Head over heels </a:t>
            </a:r>
            <a:r>
              <a:rPr lang="en-US" sz="4000" dirty="0"/>
              <a:t>first, snowman </a:t>
            </a:r>
            <a:r>
              <a:rPr lang="en-US" sz="4000" u="sng" dirty="0"/>
              <a:t>crawls</a:t>
            </a:r>
            <a:r>
              <a:rPr lang="en-US" sz="4000" dirty="0"/>
              <a:t> along the ice.  </a:t>
            </a:r>
          </a:p>
        </p:txBody>
      </p:sp>
      <p:pic>
        <p:nvPicPr>
          <p:cNvPr id="4098" name="Picture 2" descr="Image result for tumblin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7547" cy="60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21" y="323273"/>
            <a:ext cx="47625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rawl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580" y="-431030"/>
            <a:ext cx="9735127" cy="649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4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breaststr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reindeer does the </a:t>
            </a:r>
            <a:r>
              <a:rPr lang="en-US" sz="4000" u="sng" dirty="0"/>
              <a:t>breaststroke</a:t>
            </a:r>
            <a:r>
              <a:rPr lang="en-U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7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2466" y="221456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Three Blind Mice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07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25714" y="4853892"/>
            <a:ext cx="107950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</a:t>
            </a:r>
            <a:r>
              <a:rPr lang="en-US" sz="4000" dirty="0" smtClean="0"/>
              <a:t>he </a:t>
            </a:r>
            <a:r>
              <a:rPr lang="en-US" sz="4000" dirty="0"/>
              <a:t>snowman </a:t>
            </a:r>
            <a:r>
              <a:rPr lang="en-US" sz="4000" u="sng" dirty="0"/>
              <a:t>rolls his body</a:t>
            </a:r>
            <a:r>
              <a:rPr lang="en-US" sz="4000" dirty="0"/>
              <a:t>, but flips onto his back.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452" y="327767"/>
            <a:ext cx="6881524" cy="564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0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reindeer’s tongue sticks to the ice. </a:t>
            </a:r>
          </a:p>
        </p:txBody>
      </p:sp>
      <p:pic>
        <p:nvPicPr>
          <p:cNvPr id="6146" name="Picture 2" descr="Image result for tongue st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57" y="473867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snowman </a:t>
            </a:r>
            <a:r>
              <a:rPr lang="en-US" sz="4000" u="sng" dirty="0"/>
              <a:t>hurls</a:t>
            </a:r>
            <a:r>
              <a:rPr lang="en-US" sz="4000" dirty="0"/>
              <a:t> his head.</a:t>
            </a:r>
          </a:p>
        </p:txBody>
      </p:sp>
      <p:pic>
        <p:nvPicPr>
          <p:cNvPr id="7170" name="Picture 2" descr="Image result for th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190" y="1293958"/>
            <a:ext cx="3936133" cy="393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u="sng" dirty="0"/>
              <a:t>Twig arm </a:t>
            </a:r>
            <a:r>
              <a:rPr lang="en-US" sz="4000" dirty="0"/>
              <a:t>and reindeer lips </a:t>
            </a:r>
            <a:r>
              <a:rPr lang="en-US" sz="4000" u="sng" dirty="0"/>
              <a:t>tug</a:t>
            </a:r>
            <a:r>
              <a:rPr lang="en-US" sz="4000" dirty="0"/>
              <a:t> at the carrot.  </a:t>
            </a:r>
          </a:p>
        </p:txBody>
      </p:sp>
      <p:pic>
        <p:nvPicPr>
          <p:cNvPr id="8194" name="Picture 2" descr="Image result for tw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19500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tug of w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74" y="1"/>
            <a:ext cx="8566725" cy="452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4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carrot </a:t>
            </a:r>
            <a:r>
              <a:rPr lang="en-US" sz="4000" u="sng" dirty="0"/>
              <a:t>flies off </a:t>
            </a:r>
            <a:r>
              <a:rPr lang="en-US" sz="4000" dirty="0"/>
              <a:t>and lands in soft snow. </a:t>
            </a:r>
          </a:p>
        </p:txBody>
      </p:sp>
      <p:pic>
        <p:nvPicPr>
          <p:cNvPr id="9218" name="Picture 2" descr="Related 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71" y="1068098"/>
            <a:ext cx="8415771" cy="413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reindeer goes after it with snowman and his body parts hanging on his tail. </a:t>
            </a:r>
          </a:p>
        </p:txBody>
      </p:sp>
      <p:pic>
        <p:nvPicPr>
          <p:cNvPr id="10242" name="Picture 2" descr="Image result for anatomy of a snow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28" y="603537"/>
            <a:ext cx="4499553" cy="449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1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feeling gl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24" y="-1550340"/>
            <a:ext cx="5726876" cy="86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snowman puts himself back together again and </a:t>
            </a:r>
            <a:r>
              <a:rPr lang="en-US" sz="4000" u="sng" dirty="0"/>
              <a:t>glumly contemplates </a:t>
            </a:r>
            <a:r>
              <a:rPr lang="en-US" sz="4000" dirty="0"/>
              <a:t>his </a:t>
            </a:r>
            <a:r>
              <a:rPr lang="en-US" sz="4000" dirty="0" err="1"/>
              <a:t>noseless</a:t>
            </a:r>
            <a:r>
              <a:rPr lang="en-US" sz="4000" dirty="0"/>
              <a:t> state.  </a:t>
            </a:r>
          </a:p>
        </p:txBody>
      </p:sp>
    </p:spTree>
    <p:extLst>
      <p:ext uri="{BB962C8B-B14F-4D97-AF65-F5344CB8AC3E}">
        <p14:creationId xmlns:p14="http://schemas.microsoft.com/office/powerpoint/2010/main" val="12296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reindeer </a:t>
            </a:r>
            <a:r>
              <a:rPr lang="en-US" sz="4000" u="sng" dirty="0"/>
              <a:t>jams the carrot back in place </a:t>
            </a:r>
            <a:r>
              <a:rPr lang="en-US" sz="4000" dirty="0"/>
              <a:t>and </a:t>
            </a:r>
            <a:r>
              <a:rPr lang="en-US" sz="4000" u="sng" dirty="0"/>
              <a:t>pants like a proud puppy</a:t>
            </a:r>
            <a:r>
              <a:rPr lang="en-US" sz="4000" dirty="0"/>
              <a:t>.  </a:t>
            </a:r>
          </a:p>
        </p:txBody>
      </p:sp>
      <p:pic>
        <p:nvPicPr>
          <p:cNvPr id="1026" name="Picture 2" descr="Image result for wedged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78" y="444500"/>
            <a:ext cx="7303558" cy="48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The snowman </a:t>
            </a:r>
            <a:r>
              <a:rPr lang="en-US" sz="4000" u="sng" dirty="0"/>
              <a:t>pats</a:t>
            </a:r>
            <a:r>
              <a:rPr lang="en-US" sz="4000" dirty="0"/>
              <a:t> him with a stick then arm.</a:t>
            </a:r>
          </a:p>
        </p:txBody>
      </p:sp>
      <p:pic>
        <p:nvPicPr>
          <p:cNvPr id="2050" name="Picture 2" descr="Image result for patting a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48" y="707890"/>
            <a:ext cx="6307818" cy="457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0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He </a:t>
            </a:r>
            <a:r>
              <a:rPr lang="en-US" sz="4000" u="sng" dirty="0"/>
              <a:t>goes to </a:t>
            </a:r>
            <a:r>
              <a:rPr lang="en-US" sz="4000" dirty="0"/>
              <a:t>sneeze.  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82" y="872066"/>
            <a:ext cx="73723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smtClean="0"/>
              <a:t>Three blind </a:t>
            </a:r>
            <a:r>
              <a:rPr lang="en-US" sz="4800" dirty="0"/>
              <a:t>mice. Three blind mice.</a:t>
            </a:r>
          </a:p>
          <a:p>
            <a:pPr marL="0" indent="0" algn="ctr">
              <a:buNone/>
            </a:pPr>
            <a:r>
              <a:rPr lang="en-US" sz="4800" dirty="0"/>
              <a:t>See how they run. See how they run.</a:t>
            </a:r>
          </a:p>
          <a:p>
            <a:pPr marL="0" indent="0" algn="ctr">
              <a:buNone/>
            </a:pPr>
            <a:r>
              <a:rPr lang="en-US" sz="4800" dirty="0"/>
              <a:t>They all ran after the farmer's wife,</a:t>
            </a:r>
          </a:p>
          <a:p>
            <a:pPr marL="0" indent="0" algn="ctr">
              <a:buNone/>
            </a:pPr>
            <a:r>
              <a:rPr lang="en-US" sz="4800" dirty="0"/>
              <a:t>Who cut off their tails with a carving knife,</a:t>
            </a:r>
          </a:p>
          <a:p>
            <a:pPr marL="0" indent="0" algn="ctr">
              <a:buNone/>
            </a:pPr>
            <a:r>
              <a:rPr lang="en-US" sz="4800" dirty="0"/>
              <a:t>Did you ever see such a sight in your life,</a:t>
            </a:r>
          </a:p>
          <a:p>
            <a:pPr marL="0" indent="0" algn="ctr">
              <a:buNone/>
            </a:pPr>
            <a:r>
              <a:rPr lang="en-US" sz="4800" dirty="0"/>
              <a:t>As three blind mice</a:t>
            </a:r>
            <a:r>
              <a:rPr lang="en-US" sz="4800" dirty="0" smtClean="0"/>
              <a:t>?</a:t>
            </a:r>
            <a:endParaRPr lang="en-US" sz="4800" dirty="0"/>
          </a:p>
        </p:txBody>
      </p:sp>
      <p:pic>
        <p:nvPicPr>
          <p:cNvPr id="1030" name="Picture 6" descr="Image result for mouse running 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6170930"/>
            <a:ext cx="1717675" cy="68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mouse running 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257" y="6250759"/>
            <a:ext cx="1717675" cy="68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mouse running 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160" y="6330588"/>
            <a:ext cx="1717675" cy="68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91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H</a:t>
            </a:r>
            <a:r>
              <a:rPr lang="en-US" sz="4000" dirty="0" smtClean="0"/>
              <a:t>e </a:t>
            </a:r>
            <a:r>
              <a:rPr lang="en-US" sz="4000" dirty="0"/>
              <a:t>grabs his nose with two hands. </a:t>
            </a:r>
          </a:p>
        </p:txBody>
      </p:sp>
    </p:spTree>
    <p:extLst>
      <p:ext uri="{BB962C8B-B14F-4D97-AF65-F5344CB8AC3E}">
        <p14:creationId xmlns:p14="http://schemas.microsoft.com/office/powerpoint/2010/main" val="39046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His head </a:t>
            </a:r>
            <a:r>
              <a:rPr lang="en-US" sz="4000" u="sng" dirty="0"/>
              <a:t>shoots off</a:t>
            </a:r>
            <a:r>
              <a:rPr lang="en-US" sz="4000" dirty="0"/>
              <a:t>.  </a:t>
            </a:r>
          </a:p>
        </p:txBody>
      </p:sp>
      <p:pic>
        <p:nvPicPr>
          <p:cNvPr id="5122" name="Picture 2" descr="Image result for shooting a cann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9" b="90357" l="2242" r="96861">
                        <a14:foregroundMark x1="5830" y1="27857" x2="8296" y2="35357"/>
                        <a14:foregroundMark x1="86323" y1="81071" x2="91031" y2="69643"/>
                        <a14:backgroundMark x1="53139" y1="81071" x2="55605" y2="80714"/>
                        <a14:backgroundMark x1="65695" y1="80714" x2="68386" y2="81071"/>
                        <a14:backgroundMark x1="69955" y1="69286" x2="70179" y2="71786"/>
                        <a14:backgroundMark x1="56502" y1="80714" x2="55605" y2="81071"/>
                        <a14:backgroundMark x1="52466" y1="81429" x2="57848" y2="83571"/>
                        <a14:backgroundMark x1="59417" y1="85000" x2="67265" y2="8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67" y="1695891"/>
            <a:ext cx="6390065" cy="401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70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ozen - Trailer with Audio Descriptio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6467" y="1659467"/>
            <a:ext cx="3539066" cy="35390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9256" y="6216134"/>
            <a:ext cx="501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https://www.youtube.com/watch?v=O7j4_aP8dWA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6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Visual Gap Fill</a:t>
            </a:r>
            <a:br>
              <a:rPr lang="en-US" sz="80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8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Activities </a:t>
            </a:r>
            <a:endParaRPr lang="en-US" sz="8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One person has information that they must communicate to the others </a:t>
            </a:r>
            <a:endParaRPr lang="en-US" sz="36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Close your eyes</a:t>
            </a:r>
            <a:endParaRPr lang="en-US" sz="8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I will describe a picture. </a:t>
            </a:r>
            <a:endParaRPr lang="en-US" sz="4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eautiful sc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0"/>
            <a:ext cx="6273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Visual Gap Fill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Tell me about the scene.</a:t>
            </a:r>
          </a:p>
          <a:p>
            <a:pPr lvl="1"/>
            <a:r>
              <a:rPr lang="en-US" sz="3600" dirty="0" smtClean="0"/>
              <a:t>Details </a:t>
            </a:r>
            <a:endParaRPr lang="en-US" sz="3600" dirty="0"/>
          </a:p>
        </p:txBody>
      </p:sp>
      <p:sp>
        <p:nvSpPr>
          <p:cNvPr id="2" name="Rounded Rectangle 1"/>
          <p:cNvSpPr/>
          <p:nvPr/>
        </p:nvSpPr>
        <p:spPr>
          <a:xfrm>
            <a:off x="1913467" y="4639733"/>
            <a:ext cx="1972733" cy="846667"/>
          </a:xfrm>
          <a:prstGeom prst="roundRect">
            <a:avLst>
              <a:gd name="adj" fmla="val 50000"/>
            </a:avLst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Three Blind Mice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Everyone will get a picture </a:t>
            </a:r>
          </a:p>
          <a:p>
            <a:endParaRPr lang="en-US" sz="4000" dirty="0"/>
          </a:p>
          <a:p>
            <a:r>
              <a:rPr lang="en-US" sz="4000" dirty="0" smtClean="0"/>
              <a:t>The other (mice) will close their eyes</a:t>
            </a:r>
          </a:p>
          <a:p>
            <a:endParaRPr lang="en-US" sz="4000" dirty="0"/>
          </a:p>
          <a:p>
            <a:r>
              <a:rPr lang="en-US" sz="4000" dirty="0" smtClean="0"/>
              <a:t>Describe the picture</a:t>
            </a:r>
          </a:p>
          <a:p>
            <a:pPr lvl="1"/>
            <a:r>
              <a:rPr lang="en-US" sz="3200" dirty="0" smtClean="0"/>
              <a:t>Mice will describe it back to the leader</a:t>
            </a:r>
          </a:p>
          <a:p>
            <a:pPr lvl="1"/>
            <a:r>
              <a:rPr lang="en-US" sz="3200" dirty="0" smtClean="0"/>
              <a:t>How accurate is it? </a:t>
            </a:r>
            <a:endParaRPr lang="en-US" sz="3200" dirty="0"/>
          </a:p>
        </p:txBody>
      </p:sp>
      <p:pic>
        <p:nvPicPr>
          <p:cNvPr id="4" name="Picture 6" descr="Image result for mouse running 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6170930"/>
            <a:ext cx="1717675" cy="68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mouse running 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257" y="6250759"/>
            <a:ext cx="1717675" cy="68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0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What is it Game 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Turn off the TV </a:t>
            </a:r>
          </a:p>
          <a:p>
            <a:pPr lvl="1"/>
            <a:r>
              <a:rPr lang="en-US" sz="3600" dirty="0" smtClean="0"/>
              <a:t>Only one student can see the answer</a:t>
            </a:r>
          </a:p>
          <a:p>
            <a:endParaRPr lang="en-US" sz="4000" dirty="0"/>
          </a:p>
          <a:p>
            <a:r>
              <a:rPr lang="en-US" sz="4000" dirty="0" smtClean="0"/>
              <a:t>Ask questions </a:t>
            </a:r>
          </a:p>
          <a:p>
            <a:pPr lvl="1"/>
            <a:r>
              <a:rPr lang="en-US" sz="3600" dirty="0" smtClean="0"/>
              <a:t>Can only answer “yes” or “no” </a:t>
            </a:r>
          </a:p>
          <a:p>
            <a:endParaRPr lang="en-US" sz="4000" dirty="0"/>
          </a:p>
          <a:p>
            <a:r>
              <a:rPr lang="en-US" sz="4000" i="1" dirty="0" smtClean="0">
                <a:solidFill>
                  <a:schemeClr val="tx1">
                    <a:lumMod val="85000"/>
                  </a:schemeClr>
                </a:solidFill>
              </a:rPr>
              <a:t>Be careful of reflections </a:t>
            </a:r>
            <a:endParaRPr lang="en-US" sz="3200" i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0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44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water fa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97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latin typeface="Aharoni" panose="02010803020104030203" pitchFamily="2" charset="-79"/>
                <a:cs typeface="Aharoni" panose="02010803020104030203" pitchFamily="2" charset="-79"/>
              </a:rPr>
              <a:t>Visually Impaired 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Humans are visual creatures</a:t>
            </a:r>
          </a:p>
          <a:p>
            <a:pPr lvl="1"/>
            <a:r>
              <a:rPr lang="en-US" sz="3600" dirty="0" smtClean="0"/>
              <a:t>90% of information</a:t>
            </a:r>
          </a:p>
          <a:p>
            <a:endParaRPr lang="en-US" sz="4000" dirty="0" smtClean="0"/>
          </a:p>
          <a:p>
            <a:r>
              <a:rPr lang="en-US" sz="4000" dirty="0" smtClean="0"/>
              <a:t>How do blind people “see”?</a:t>
            </a:r>
          </a:p>
          <a:p>
            <a:endParaRPr lang="en-US" sz="4000" dirty="0"/>
          </a:p>
          <a:p>
            <a:r>
              <a:rPr lang="en-US" sz="4000" dirty="0" smtClean="0"/>
              <a:t>Obstacles for blind people? </a:t>
            </a:r>
            <a:endParaRPr lang="en-US" sz="4000" dirty="0"/>
          </a:p>
        </p:txBody>
      </p:sp>
      <p:pic>
        <p:nvPicPr>
          <p:cNvPr id="7" name="Picture 2" descr="Image result for blind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8" y="3806287"/>
            <a:ext cx="5255530" cy="27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ice c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439400" cy="69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4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result for yu jae se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result for eiffel tow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Image result for high hee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4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320" y="0"/>
            <a:ext cx="13124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Image result for dra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3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 result for police offi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Image result for coff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4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Image result for octop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77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3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donald tr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Visually Impaired 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6845"/>
            <a:ext cx="12192000" cy="312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7281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Rely on other senses </a:t>
            </a:r>
          </a:p>
          <a:p>
            <a:r>
              <a:rPr lang="en-US" sz="3600" dirty="0" smtClean="0"/>
              <a:t>ORCAM - New camera glasses use audio to describe the world </a:t>
            </a:r>
            <a:endParaRPr lang="en-US" sz="3600" dirty="0"/>
          </a:p>
          <a:p>
            <a:r>
              <a:rPr lang="en-US" sz="3600" dirty="0">
                <a:hlinkClick r:id="rId3"/>
              </a:rPr>
              <a:t>https://</a:t>
            </a:r>
            <a:r>
              <a:rPr lang="en-US" sz="3600" dirty="0" smtClean="0">
                <a:hlinkClick r:id="rId3"/>
              </a:rPr>
              <a:t>www.youtube.com/watch?v=Khjes55OQKM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9053680" y="6488668"/>
            <a:ext cx="290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https://www.orcam.com/en/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Image result for cheomseongd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21" y="-323719"/>
            <a:ext cx="10783358" cy="71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mtClean="0">
                <a:latin typeface="Aharoni" panose="02010803020104030203" pitchFamily="2" charset="-79"/>
                <a:cs typeface="Aharoni" panose="02010803020104030203" pitchFamily="2" charset="-79"/>
              </a:rPr>
              <a:t>Visually Impaired 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4008439"/>
            <a:ext cx="10515600" cy="175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tx1">
                    <a:lumMod val="85000"/>
                  </a:schemeClr>
                </a:solidFill>
              </a:rPr>
              <a:t>How can they watch a movie? </a:t>
            </a:r>
            <a:endParaRPr lang="en-US" sz="4000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4206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https://www.scmp.com/culture/film-tv/article/2128644/hong-kong-audio-describers-bring-films-life-blind-and-visually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Audio Descriptions</a:t>
            </a:r>
            <a:endParaRPr lang="en-US" sz="8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>
                    <a:lumMod val="85000"/>
                  </a:schemeClr>
                </a:solidFill>
              </a:rPr>
              <a:t>Example </a:t>
            </a:r>
            <a:endParaRPr lang="en-US" sz="4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Audio Descriptions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What movie is it from? </a:t>
            </a:r>
          </a:p>
          <a:p>
            <a:endParaRPr lang="en-US" sz="4000" dirty="0"/>
          </a:p>
          <a:p>
            <a:r>
              <a:rPr lang="en-US" sz="4000" dirty="0" smtClean="0"/>
              <a:t>What happened during the Scene?</a:t>
            </a:r>
          </a:p>
          <a:p>
            <a:pPr lvl="1"/>
            <a:r>
              <a:rPr lang="en-US" sz="3600" dirty="0">
                <a:solidFill>
                  <a:schemeClr val="tx1">
                    <a:lumMod val="85000"/>
                  </a:schemeClr>
                </a:solidFill>
              </a:rPr>
              <a:t>a</a:t>
            </a:r>
            <a:r>
              <a:rPr lang="en-US" sz="3600" dirty="0" smtClean="0">
                <a:solidFill>
                  <a:schemeClr val="tx1">
                    <a:lumMod val="85000"/>
                  </a:schemeClr>
                </a:solidFill>
              </a:rPr>
              <a:t>nything  you remember</a:t>
            </a:r>
          </a:p>
          <a:p>
            <a:endParaRPr lang="en-US" sz="4000" dirty="0"/>
          </a:p>
          <a:p>
            <a:r>
              <a:rPr lang="en-US" sz="4000" dirty="0" smtClean="0"/>
              <a:t>What are they trying to get? </a:t>
            </a:r>
            <a:endParaRPr lang="en-US" sz="4000" dirty="0"/>
          </a:p>
        </p:txBody>
      </p:sp>
      <p:pic>
        <p:nvPicPr>
          <p:cNvPr id="3076" name="Picture 4" descr="Image result for audio description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0" y="5747034"/>
            <a:ext cx="4093029" cy="111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rozen - Trailer with Audio Descriptio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1962" y="2473409"/>
            <a:ext cx="2148017" cy="21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1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Audio Descriptions</a:t>
            </a:r>
            <a:endParaRPr lang="en-US" sz="6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9698" name="Picture 2" descr="Image result for purple flower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528" y="2938009"/>
            <a:ext cx="1096690" cy="22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694057" y="4456397"/>
            <a:ext cx="4165600" cy="30334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447314" y="4616565"/>
            <a:ext cx="2184400" cy="188011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361057" y="4253708"/>
            <a:ext cx="2380343" cy="2242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34314" y="5048365"/>
            <a:ext cx="5203371" cy="15898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257" y="5442407"/>
            <a:ext cx="12192000" cy="1442587"/>
          </a:xfrm>
          <a:prstGeom prst="rect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45457" y="4795837"/>
            <a:ext cx="10515600" cy="196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carrot-nosed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snowman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shuffles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to a purple flower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peeping out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deep snow.  </a:t>
            </a:r>
          </a:p>
        </p:txBody>
      </p:sp>
      <p:pic>
        <p:nvPicPr>
          <p:cNvPr id="29700" name="Picture 4" descr="Image result for walking 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90" y="929410"/>
            <a:ext cx="2686420" cy="478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8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482</Words>
  <Application>Microsoft Office PowerPoint</Application>
  <PresentationFormat>Widescreen</PresentationFormat>
  <Paragraphs>82</Paragraphs>
  <Slides>50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Aharoni</vt:lpstr>
      <vt:lpstr>맑은 고딕</vt:lpstr>
      <vt:lpstr>Arial</vt:lpstr>
      <vt:lpstr>Calibri</vt:lpstr>
      <vt:lpstr>Calibri Light</vt:lpstr>
      <vt:lpstr>Palace Script MT</vt:lpstr>
      <vt:lpstr>Office Theme</vt:lpstr>
      <vt:lpstr>PowerPoint Presentation</vt:lpstr>
      <vt:lpstr>Three Blind Mice</vt:lpstr>
      <vt:lpstr>PowerPoint Presentation</vt:lpstr>
      <vt:lpstr>PowerPoint Presentation</vt:lpstr>
      <vt:lpstr>Visually Impaired </vt:lpstr>
      <vt:lpstr>PowerPoint Presentation</vt:lpstr>
      <vt:lpstr>Audio Descriptions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Gap Fill Activities </vt:lpstr>
      <vt:lpstr>Close your eyes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Blind Mice</dc:title>
  <dc:creator>Tim</dc:creator>
  <cp:lastModifiedBy>user</cp:lastModifiedBy>
  <cp:revision>27</cp:revision>
  <dcterms:created xsi:type="dcterms:W3CDTF">2019-08-28T05:10:24Z</dcterms:created>
  <dcterms:modified xsi:type="dcterms:W3CDTF">2019-10-31T06:06:51Z</dcterms:modified>
</cp:coreProperties>
</file>