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6" r:id="rId5"/>
    <p:sldId id="257" r:id="rId6"/>
    <p:sldId id="271" r:id="rId7"/>
    <p:sldId id="262" r:id="rId8"/>
    <p:sldId id="261" r:id="rId9"/>
    <p:sldId id="264" r:id="rId10"/>
    <p:sldId id="263" r:id="rId11"/>
    <p:sldId id="267" r:id="rId12"/>
    <p:sldId id="265" r:id="rId13"/>
    <p:sldId id="268" r:id="rId14"/>
    <p:sldId id="269" r:id="rId15"/>
    <p:sldId id="282" r:id="rId16"/>
    <p:sldId id="274" r:id="rId17"/>
    <p:sldId id="273" r:id="rId18"/>
    <p:sldId id="275" r:id="rId19"/>
    <p:sldId id="283" r:id="rId20"/>
    <p:sldId id="276" r:id="rId21"/>
    <p:sldId id="277" r:id="rId22"/>
    <p:sldId id="278" r:id="rId23"/>
    <p:sldId id="279" r:id="rId24"/>
    <p:sldId id="280" r:id="rId25"/>
    <p:sldId id="281" r:id="rId26"/>
    <p:sldId id="272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96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5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75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47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3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12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37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50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61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87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C073-478F-4FD7-A58E-55E5C1235214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331E-E0AD-4E1A-A22E-83DB836E1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115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videos/best-job-ever/#/12882642598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t="20952" r="26913" b="25986"/>
          <a:stretch>
            <a:fillRect/>
          </a:stretch>
        </p:blipFill>
        <p:spPr>
          <a:xfrm>
            <a:off x="3303037" y="1436914"/>
            <a:ext cx="5607698" cy="3638940"/>
          </a:xfrm>
          <a:custGeom>
            <a:avLst/>
            <a:gdLst>
              <a:gd name="connsiteX0" fmla="*/ 2803849 w 5607698"/>
              <a:gd name="connsiteY0" fmla="*/ 0 h 3638940"/>
              <a:gd name="connsiteX1" fmla="*/ 5607698 w 5607698"/>
              <a:gd name="connsiteY1" fmla="*/ 1819470 h 3638940"/>
              <a:gd name="connsiteX2" fmla="*/ 2803849 w 5607698"/>
              <a:gd name="connsiteY2" fmla="*/ 3638940 h 3638940"/>
              <a:gd name="connsiteX3" fmla="*/ 0 w 5607698"/>
              <a:gd name="connsiteY3" fmla="*/ 1819470 h 3638940"/>
              <a:gd name="connsiteX4" fmla="*/ 2803849 w 5607698"/>
              <a:gd name="connsiteY4" fmla="*/ 0 h 36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7698" h="3638940">
                <a:moveTo>
                  <a:pt x="2803849" y="0"/>
                </a:moveTo>
                <a:cubicBezTo>
                  <a:pt x="4352372" y="0"/>
                  <a:pt x="5607698" y="814604"/>
                  <a:pt x="5607698" y="1819470"/>
                </a:cubicBezTo>
                <a:cubicBezTo>
                  <a:pt x="5607698" y="2824336"/>
                  <a:pt x="4352372" y="3638940"/>
                  <a:pt x="2803849" y="3638940"/>
                </a:cubicBezTo>
                <a:cubicBezTo>
                  <a:pt x="1255326" y="3638940"/>
                  <a:pt x="0" y="2824336"/>
                  <a:pt x="0" y="1819470"/>
                </a:cubicBezTo>
                <a:cubicBezTo>
                  <a:pt x="0" y="814604"/>
                  <a:pt x="1255326" y="0"/>
                  <a:pt x="2803849" y="0"/>
                </a:cubicBezTo>
                <a:close/>
              </a:path>
            </a:pathLst>
          </a:cu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227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Image result for pengu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4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3157476" y="669860"/>
            <a:ext cx="8621485" cy="1746769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cantankerous mean?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2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354564" y="757578"/>
            <a:ext cx="5822302" cy="2274871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they hurt each other?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Image result for pengu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204" r="6258" b="-2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5868956" y="911970"/>
            <a:ext cx="5999582" cy="1827310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his job?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r="3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6445120" y="365125"/>
            <a:ext cx="5327780" cy="1847363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 penguins go?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8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in strap pengu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7" b="118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578498" y="1968857"/>
            <a:ext cx="5327780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he like his job?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4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hinstrap penguin is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11450" r="135" b="41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5501479" y="2504566"/>
            <a:ext cx="6043975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want his job?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5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5877" y="1278294"/>
            <a:ext cx="5181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err="1" smtClean="0">
                <a:solidFill>
                  <a:srgbClr val="FFFFCC"/>
                </a:solidFill>
              </a:rPr>
              <a:t>omprehension</a:t>
            </a:r>
            <a:endParaRPr lang="ko-KR" altLang="en-US" sz="6600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877" y="3140342"/>
            <a:ext cx="17924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FFCC"/>
                </a:solidFill>
              </a:rPr>
              <a:t>heck</a:t>
            </a:r>
            <a:endParaRPr lang="ko-KR" altLang="en-US" sz="6600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877" y="4904390"/>
            <a:ext cx="3071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err="1" smtClean="0">
                <a:solidFill>
                  <a:srgbClr val="FFFFCC"/>
                </a:solidFill>
              </a:rPr>
              <a:t>uestions</a:t>
            </a:r>
            <a:endParaRPr lang="ko-KR" altLang="en-US" sz="6600" dirty="0">
              <a:solidFill>
                <a:srgbClr val="FFFFCC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-261257" y="0"/>
            <a:ext cx="3049822" cy="6932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6913" y="653143"/>
            <a:ext cx="13516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endParaRPr lang="ko-KR" alt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913" y="2515191"/>
            <a:ext cx="13516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endParaRPr lang="ko-KR" alt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3" y="4377239"/>
            <a:ext cx="14125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Q</a:t>
            </a:r>
            <a:endParaRPr lang="ko-KR" alt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34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Do you understand? 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  <p:pic>
        <p:nvPicPr>
          <p:cNvPr id="12290" name="Picture 2" descr="Image result for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94" y="4793672"/>
            <a:ext cx="1991505" cy="18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New hands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  <p:pic>
        <p:nvPicPr>
          <p:cNvPr id="13314" name="Picture 2" descr="Image result for raising han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179"/>
            <a:ext cx="4064000" cy="23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Focus on what is right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  <p:pic>
        <p:nvPicPr>
          <p:cNvPr id="13314" name="Picture 2" descr="Image result for raising han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179"/>
            <a:ext cx="4064000" cy="23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43608" y="1847461"/>
            <a:ext cx="6699379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best job?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3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ko-KR" altLang="en-US" sz="4400" dirty="0">
              <a:solidFill>
                <a:srgbClr val="FFFFCC"/>
              </a:solidFill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3"/>
          <a:stretch/>
        </p:blipFill>
        <p:spPr bwMode="auto">
          <a:xfrm>
            <a:off x="110835" y="1977013"/>
            <a:ext cx="7749310" cy="47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parro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33" y="5317487"/>
            <a:ext cx="1686003" cy="15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Meaning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Interpretation</a:t>
            </a:r>
          </a:p>
          <a:p>
            <a:pPr marL="0" indent="0" algn="ctr">
              <a:buNone/>
            </a:pPr>
            <a:r>
              <a:rPr lang="en-US" altLang="ko-KR" sz="3600" dirty="0" smtClean="0">
                <a:solidFill>
                  <a:srgbClr val="FFFFCC"/>
                </a:solidFill>
              </a:rPr>
              <a:t>(What do you think) </a:t>
            </a:r>
            <a:endParaRPr lang="ko-KR" altLang="en-US" sz="36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Personalize   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 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Answer students questions. 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pPr algn="ctr"/>
            <a:r>
              <a:rPr lang="en-US" altLang="ko-KR" dirty="0" smtClean="0"/>
              <a:t>Listening </a:t>
            </a:r>
            <a:r>
              <a:rPr lang="en-US" altLang="ko-KR" b="1" dirty="0" smtClean="0"/>
              <a:t>CCQ</a:t>
            </a:r>
            <a:r>
              <a:rPr lang="en-US" altLang="ko-KR" dirty="0" smtClean="0"/>
              <a:t> </a:t>
            </a:r>
            <a:r>
              <a:rPr lang="en-US" altLang="ko-KR" dirty="0" smtClean="0"/>
              <a:t>Tips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FFFFCC"/>
                </a:solidFill>
              </a:rPr>
              <a:t>Games / Activities </a:t>
            </a:r>
            <a:endParaRPr lang="ko-KR" altLang="en-US" sz="4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t="20952" r="26913" b="25986"/>
          <a:stretch>
            <a:fillRect/>
          </a:stretch>
        </p:blipFill>
        <p:spPr>
          <a:xfrm>
            <a:off x="3303037" y="1436914"/>
            <a:ext cx="5607698" cy="3638940"/>
          </a:xfrm>
          <a:custGeom>
            <a:avLst/>
            <a:gdLst>
              <a:gd name="connsiteX0" fmla="*/ 2803849 w 5607698"/>
              <a:gd name="connsiteY0" fmla="*/ 0 h 3638940"/>
              <a:gd name="connsiteX1" fmla="*/ 5607698 w 5607698"/>
              <a:gd name="connsiteY1" fmla="*/ 1819470 h 3638940"/>
              <a:gd name="connsiteX2" fmla="*/ 2803849 w 5607698"/>
              <a:gd name="connsiteY2" fmla="*/ 3638940 h 3638940"/>
              <a:gd name="connsiteX3" fmla="*/ 0 w 5607698"/>
              <a:gd name="connsiteY3" fmla="*/ 1819470 h 3638940"/>
              <a:gd name="connsiteX4" fmla="*/ 2803849 w 5607698"/>
              <a:gd name="connsiteY4" fmla="*/ 0 h 36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7698" h="3638940">
                <a:moveTo>
                  <a:pt x="2803849" y="0"/>
                </a:moveTo>
                <a:cubicBezTo>
                  <a:pt x="4352372" y="0"/>
                  <a:pt x="5607698" y="814604"/>
                  <a:pt x="5607698" y="1819470"/>
                </a:cubicBezTo>
                <a:cubicBezTo>
                  <a:pt x="5607698" y="2824336"/>
                  <a:pt x="4352372" y="3638940"/>
                  <a:pt x="2803849" y="3638940"/>
                </a:cubicBezTo>
                <a:cubicBezTo>
                  <a:pt x="1255326" y="3638940"/>
                  <a:pt x="0" y="2824336"/>
                  <a:pt x="0" y="1819470"/>
                </a:cubicBezTo>
                <a:cubicBezTo>
                  <a:pt x="0" y="814604"/>
                  <a:pt x="1255326" y="0"/>
                  <a:pt x="2803849" y="0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4264682" y="4891188"/>
            <a:ext cx="36844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https://kids.nationalgeographic.com/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10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pengu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4805265" y="3054755"/>
            <a:ext cx="6699379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it would be fun to work with penguins?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3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Image result for pengu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838200" y="3629706"/>
            <a:ext cx="6699379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like to work with penguins?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0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9221" y="6463803"/>
            <a:ext cx="7092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hlinkClick r:id="rId3"/>
              </a:rPr>
              <a:t>https://kids.nationalgeographic.com/videos/best-job-ever/#/1288264259894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966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hin strap pengu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94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531845" y="3429000"/>
            <a:ext cx="6083559" cy="23186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penguins are they?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8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373224" y="3844212"/>
            <a:ext cx="6699379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bad things about working with penguins?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2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Image result for pengu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4139" r="136" b="114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67951" y="3764643"/>
            <a:ext cx="6699379" cy="25472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penguins do when you get near?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909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345233" y="881743"/>
            <a:ext cx="6083559" cy="2318657"/>
          </a:xfrm>
          <a:prstGeom prst="flowChartAlternateProcess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penguins nice to each other?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5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164</Words>
  <Application>Microsoft Office PowerPoint</Application>
  <PresentationFormat>Widescreen</PresentationFormat>
  <Paragraphs>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HY견고딕</vt:lpstr>
      <vt:lpstr>맑은 고딕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 CCQ Tips</vt:lpstr>
      <vt:lpstr>Listening CCQ Tips</vt:lpstr>
      <vt:lpstr>Listening CCQ Tips</vt:lpstr>
      <vt:lpstr>Listening CCQ Tips</vt:lpstr>
      <vt:lpstr>Listening CCQ Tips</vt:lpstr>
      <vt:lpstr>Listening CCQ Tips</vt:lpstr>
      <vt:lpstr>Listening CCQ Tips</vt:lpstr>
      <vt:lpstr> Listening CCQ Tips</vt:lpstr>
      <vt:lpstr>Listening CCQ Tips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2019-11-26T23:49:17Z</dcterms:created>
  <dcterms:modified xsi:type="dcterms:W3CDTF">2019-11-27T01:06:57Z</dcterms:modified>
</cp:coreProperties>
</file>