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5" r:id="rId9"/>
    <p:sldId id="266" r:id="rId10"/>
    <p:sldId id="263" r:id="rId11"/>
    <p:sldId id="264" r:id="rId12"/>
    <p:sldId id="268" r:id="rId13"/>
    <p:sldId id="271" r:id="rId14"/>
    <p:sldId id="270" r:id="rId15"/>
    <p:sldId id="272" r:id="rId16"/>
    <p:sldId id="273" r:id="rId17"/>
    <p:sldId id="289" r:id="rId18"/>
    <p:sldId id="285" r:id="rId19"/>
    <p:sldId id="286" r:id="rId20"/>
    <p:sldId id="287" r:id="rId21"/>
    <p:sldId id="288" r:id="rId22"/>
    <p:sldId id="260" r:id="rId23"/>
    <p:sldId id="284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9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04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3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00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16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73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33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91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63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58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5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9AD2-86F9-439C-88E9-6F53DD147625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25F1-08DF-46C5-BF49-9137502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72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mouse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brain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patulatta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ingashes.itch.io/draw-your-own-adventu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ebor.itch.io/sort-the-cou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ddbird.itch.io/impeache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teampowered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ectorpark.com/hea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gregate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blebundle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nationalgeographic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toybox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ckdraw.withgoogl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iottest.net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ussville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bskids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ytv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nitu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669" y="4070836"/>
            <a:ext cx="9144000" cy="2387600"/>
          </a:xfrm>
        </p:spPr>
        <p:txBody>
          <a:bodyPr/>
          <a:lstStyle/>
          <a:p>
            <a:r>
              <a:rPr lang="en-US" altLang="ko-KR" dirty="0" smtClean="0"/>
              <a:t>Internet Sites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917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bc m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12" y="1326178"/>
            <a:ext cx="4358951" cy="913169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ABC Mouse *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54804" y="6415902"/>
            <a:ext cx="2960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https://www.abcmouse.com/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60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30988" y="6424139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https://www.funbrain.com/</a:t>
            </a:r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37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12" y="1326178"/>
            <a:ext cx="10515600" cy="1325563"/>
          </a:xfrm>
        </p:spPr>
        <p:txBody>
          <a:bodyPr/>
          <a:lstStyle/>
          <a:p>
            <a:r>
              <a:rPr lang="en-US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Spatulatta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89382" y="6488668"/>
            <a:ext cx="230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http://spatulatta.com/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186"/>
            <a:ext cx="12192000" cy="58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46999" y="5627722"/>
            <a:ext cx="4520484" cy="785957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Itch.io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758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61386" y="1326178"/>
            <a:ext cx="5499279" cy="3657946"/>
          </a:xfrm>
        </p:spPr>
        <p:txBody>
          <a:bodyPr/>
          <a:lstStyle/>
          <a:p>
            <a:pPr algn="ctr"/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Draw Your Own Adventure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7248" y="6488668"/>
            <a:ext cx="541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dashingashes.itch.io/draw-your-own-adventure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1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220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0153" y="3466102"/>
            <a:ext cx="3155324" cy="149394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Sort the Court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1882" y="6488668"/>
            <a:ext cx="371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graebor.itch.io/sort-the-court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2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79"/>
            <a:ext cx="12192000" cy="7244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28038" y="6488668"/>
            <a:ext cx="346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oddbird.itch.io/impeached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03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74790" y="5594771"/>
            <a:ext cx="7893126" cy="785957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Other Games: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102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97801" y="6399425"/>
            <a:ext cx="339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https://store.steampowered.com/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76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ew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33250" y="6407664"/>
            <a:ext cx="3158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https://www.newgrounds.com/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47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12" y="1326178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Feed the Head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55555" y="6388750"/>
            <a:ext cx="293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2"/>
              </a:rPr>
              <a:t>http://vectorpark.com/head/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7422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ongre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50205" y="6424139"/>
            <a:ext cx="304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https://www.kongregate.com/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55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umble Bun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21141" y="6488668"/>
            <a:ext cx="3370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https://www.humblebundle.com/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517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ational geographic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07593" y="6394884"/>
            <a:ext cx="3684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https://kids.nationalgeographic.com/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517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12" y="1326178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ESL </a:t>
            </a:r>
            <a:r>
              <a:rPr lang="en-US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Toybox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42895" y="6407663"/>
            <a:ext cx="2080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2"/>
              </a:rPr>
              <a:t>www.esltoybox.com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73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97" r="59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0977" y="6407411"/>
            <a:ext cx="3501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https://quickdraw.withgoogle.com/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875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idiot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232"/>
            <a:ext cx="12192000" cy="74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10675" y="6351428"/>
            <a:ext cx="2145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https://idiottest.net/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20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eussv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13520" y="6488668"/>
            <a:ext cx="287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https://www.seussville.com/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598368"/>
            <a:ext cx="3023118" cy="1259632"/>
          </a:xfrm>
          <a:prstGeom prst="rect">
            <a:avLst/>
          </a:prstGeom>
          <a:solidFill>
            <a:srgbClr val="45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78" y="951188"/>
            <a:ext cx="5386680" cy="26933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50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20023" y="6424139"/>
            <a:ext cx="207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https://pbskids.org/</a:t>
            </a:r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07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6862" y="6424139"/>
            <a:ext cx="284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https://www.brainpop.com/</a:t>
            </a:r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7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aby 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1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15635" y="6407664"/>
            <a:ext cx="261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https://www.babytv.com/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33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290" y="4367958"/>
            <a:ext cx="580053" cy="586598"/>
          </a:xfrm>
        </p:spPr>
        <p:txBody>
          <a:bodyPr>
            <a:noAutofit/>
          </a:bodyPr>
          <a:lstStyle/>
          <a:p>
            <a:r>
              <a:rPr lang="en-US" altLang="ko-KR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*</a:t>
            </a:r>
            <a:endParaRPr lang="ko-KR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0650" y="6415901"/>
            <a:ext cx="259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http://www.agnitus.com/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65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97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HY견고딕</vt:lpstr>
      <vt:lpstr>맑은 고딕</vt:lpstr>
      <vt:lpstr>Arial</vt:lpstr>
      <vt:lpstr>Calibri</vt:lpstr>
      <vt:lpstr>Calibri Light</vt:lpstr>
      <vt:lpstr>Office Theme</vt:lpstr>
      <vt:lpstr>Internet Sites</vt:lpstr>
      <vt:lpstr>Feed the 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</vt:lpstr>
      <vt:lpstr>ABC Mouse *</vt:lpstr>
      <vt:lpstr>PowerPoint Presentation</vt:lpstr>
      <vt:lpstr>Spatulatta</vt:lpstr>
      <vt:lpstr>PowerPoint Presentation</vt:lpstr>
      <vt:lpstr>Draw Your Own Adventure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ESL Toybox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Sites</dc:title>
  <dc:creator>user</dc:creator>
  <cp:lastModifiedBy>user</cp:lastModifiedBy>
  <cp:revision>13</cp:revision>
  <dcterms:created xsi:type="dcterms:W3CDTF">2019-11-26T00:31:49Z</dcterms:created>
  <dcterms:modified xsi:type="dcterms:W3CDTF">2019-11-27T01:16:14Z</dcterms:modified>
</cp:coreProperties>
</file>