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60" r:id="rId5"/>
  </p:sldIdLst>
  <p:sldSz cx="9906000" cy="6858000" type="A4"/>
  <p:notesSz cx="7010400" cy="9296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180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73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298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94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41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207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1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671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98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700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06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4A715-708C-47CF-8BE0-6392C0A18429}" type="datetimeFigureOut">
              <a:rPr lang="ko-KR" altLang="en-US" smtClean="0"/>
              <a:t>2019-11-28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351B8-0560-4EF5-AFBB-20D6E3C9B1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406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" descr="https://img.clipartfest.com/3ddd68fc401aabb15109cedaa67609af_cheese-pizza-coloring-page-pizza-clipart-outline_846-84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169" y="195417"/>
            <a:ext cx="6578960" cy="655344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37752" y="4118919"/>
            <a:ext cx="28135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Pizza </a:t>
            </a:r>
          </a:p>
          <a:p>
            <a:r>
              <a:rPr lang="en-US" altLang="ko-KR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Artist </a:t>
            </a:r>
            <a:endParaRPr lang="ko-KR" altLang="en-US" sz="6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888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29501" y="936185"/>
            <a:ext cx="2234478" cy="10770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Score</a:t>
            </a:r>
            <a:endParaRPr lang="en-US" dirty="0"/>
          </a:p>
        </p:txBody>
      </p:sp>
      <p:pic>
        <p:nvPicPr>
          <p:cNvPr id="1026" name="Picture 2" descr="Image result for color page fru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983" y="642938"/>
            <a:ext cx="7285976" cy="567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7429501" y="2013204"/>
            <a:ext cx="2234478" cy="38303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4295" tIns="37148" rIns="74295" bIns="3714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575" dirty="0"/>
              <a:t> </a:t>
            </a:r>
            <a:endParaRPr lang="en-US" sz="3575" dirty="0"/>
          </a:p>
        </p:txBody>
      </p:sp>
    </p:spTree>
    <p:extLst>
      <p:ext uri="{BB962C8B-B14F-4D97-AF65-F5344CB8AC3E}">
        <p14:creationId xmlns:p14="http://schemas.microsoft.com/office/powerpoint/2010/main" val="132558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223063" y="2710581"/>
            <a:ext cx="5130562" cy="1436839"/>
          </a:xfrm>
        </p:spPr>
        <p:txBody>
          <a:bodyPr>
            <a:prstTxWarp prst="textStop">
              <a:avLst/>
            </a:prstTxWarp>
            <a:noAutofit/>
          </a:bodyPr>
          <a:lstStyle/>
          <a:p>
            <a:pPr algn="ctr"/>
            <a:r>
              <a:rPr lang="en-US" sz="1138" dirty="0">
                <a:blipFill>
                  <a:blip r:embed="rId2"/>
                  <a:tile tx="0" ty="0" sx="100000" sy="100000" flip="none" algn="tl"/>
                </a:blipFill>
                <a:latin typeface="Chiller" panose="04020404031007020602" pitchFamily="82" charset="0"/>
              </a:rPr>
              <a:t>Color Bingo</a:t>
            </a:r>
            <a:endParaRPr lang="en-US" sz="1138" dirty="0">
              <a:blipFill>
                <a:blip r:embed="rId2"/>
                <a:tile tx="0" ty="0" sx="100000" sy="100000" flip="none" algn="tl"/>
              </a:blipFill>
              <a:latin typeface="Chiller" panose="04020404031007020602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33502" y="642938"/>
            <a:ext cx="5572125" cy="5572125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63"/>
          </a:p>
        </p:txBody>
      </p:sp>
      <p:cxnSp>
        <p:nvCxnSpPr>
          <p:cNvPr id="6" name="Straight Connector 5"/>
          <p:cNvCxnSpPr/>
          <p:nvPr/>
        </p:nvCxnSpPr>
        <p:spPr>
          <a:xfrm>
            <a:off x="3826894" y="642938"/>
            <a:ext cx="7009" cy="557212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27294" y="642938"/>
            <a:ext cx="7009" cy="557212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27694" y="642938"/>
            <a:ext cx="7009" cy="557212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166660" y="642938"/>
            <a:ext cx="7009" cy="557212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33503" y="3924301"/>
            <a:ext cx="5572124" cy="193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733503" y="5069682"/>
            <a:ext cx="5572124" cy="193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733503" y="2780855"/>
            <a:ext cx="5572124" cy="193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733502" y="1710929"/>
            <a:ext cx="5572124" cy="193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90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akethepen.net/wp-content/uploads/2013/02/img405.jpg?w=2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62223" y="-1160384"/>
            <a:ext cx="6793674" cy="924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1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6</Words>
  <Application>Microsoft Office PowerPoint</Application>
  <PresentationFormat>A4 Paper (210x297 mm)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HY견고딕</vt:lpstr>
      <vt:lpstr>맑은 고딕</vt:lpstr>
      <vt:lpstr>Arial</vt:lpstr>
      <vt:lpstr>Calibri</vt:lpstr>
      <vt:lpstr>Calibri Light</vt:lpstr>
      <vt:lpstr>Chiller</vt:lpstr>
      <vt:lpstr>Office Theme</vt:lpstr>
      <vt:lpstr>PowerPoint Presentation</vt:lpstr>
      <vt:lpstr>Score</vt:lpstr>
      <vt:lpstr>Color Bingo</vt:lpstr>
      <vt:lpstr>PowerPoint Presentation</vt:lpstr>
    </vt:vector>
  </TitlesOfParts>
  <Company>공주교대컴퓨터과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cp:lastPrinted>2019-11-28T01:20:45Z</cp:lastPrinted>
  <dcterms:created xsi:type="dcterms:W3CDTF">2019-11-28T01:12:50Z</dcterms:created>
  <dcterms:modified xsi:type="dcterms:W3CDTF">2019-11-28T01:32:50Z</dcterms:modified>
</cp:coreProperties>
</file>