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314" r:id="rId12"/>
    <p:sldId id="315" r:id="rId13"/>
    <p:sldId id="316" r:id="rId14"/>
    <p:sldId id="317" r:id="rId15"/>
    <p:sldId id="296" r:id="rId16"/>
    <p:sldId id="297" r:id="rId17"/>
    <p:sldId id="318" r:id="rId18"/>
    <p:sldId id="299" r:id="rId19"/>
    <p:sldId id="319" r:id="rId20"/>
    <p:sldId id="301" r:id="rId21"/>
    <p:sldId id="320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99"/>
    <a:srgbClr val="5D3D2D"/>
    <a:srgbClr val="FFB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334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55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87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72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16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10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14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08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53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78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16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51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038F-EE56-48C1-A4B2-C28DC4E77BF4}" type="datetimeFigureOut">
              <a:rPr lang="ko-KR" altLang="en-US" smtClean="0"/>
              <a:t>2019-11-28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94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bg1">
              <a:lumMod val="8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800" dirty="0" smtClean="0">
                <a:latin typeface="HY동녘B" pitchFamily="18" charset="-127"/>
                <a:ea typeface="HY동녘B" pitchFamily="18" charset="-127"/>
              </a:rPr>
              <a:t>BLACK </a:t>
            </a:r>
            <a:endParaRPr lang="ko-KR" altLang="en-US" sz="88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304800">
                    <a:schemeClr val="tx1">
                      <a:lumMod val="85000"/>
                      <a:lumOff val="1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WHITE</a:t>
            </a:r>
            <a:endParaRPr lang="ko-KR" altLang="en-US" sz="8800" dirty="0">
              <a:effectLst>
                <a:glow rad="304800">
                  <a:schemeClr val="tx1">
                    <a:lumMod val="85000"/>
                    <a:lumOff val="1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ORANGE</a:t>
            </a:r>
            <a:endParaRPr lang="ko-KR" altLang="en-US" sz="8800" dirty="0">
              <a:solidFill>
                <a:schemeClr val="accent6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YELLOW</a:t>
            </a:r>
            <a:endParaRPr lang="ko-KR" altLang="en-US" sz="8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75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Snap ITC" pitchFamily="82" charset="0"/>
                <a:ea typeface="HY동녘B" pitchFamily="18" charset="-127"/>
              </a:rPr>
              <a:t>Liquid </a:t>
            </a:r>
            <a:endParaRPr lang="ko-KR" altLang="en-US" sz="8000" dirty="0"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Copperplate Gothic Light" pitchFamily="34" charset="0"/>
                <a:ea typeface="HY동녘B" pitchFamily="18" charset="-127"/>
              </a:rPr>
              <a:t>Stretchy </a:t>
            </a:r>
            <a:endParaRPr lang="ko-KR" altLang="en-US" sz="8000" dirty="0">
              <a:latin typeface="Copperplate Gothic Light" pitchFamily="34" charset="0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Noisy </a:t>
            </a:r>
            <a:endParaRPr lang="ko-KR" altLang="en-US" sz="800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0" dirty="0">
              <a:latin typeface="Cooper Blk BT" pitchFamily="2" charset="0"/>
              <a:ea typeface="HY동녘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6978174"/>
            <a:ext cx="37719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9600" dirty="0" smtClean="0">
                <a:latin typeface="Jokerman" pitchFamily="82" charset="0"/>
                <a:ea typeface="HY동녘B" pitchFamily="18" charset="-127"/>
              </a:rPr>
              <a:t>Magical </a:t>
            </a:r>
            <a:endParaRPr lang="ko-KR" altLang="en-US" sz="8000" dirty="0">
              <a:latin typeface="Jokerman" pitchFamily="82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ijaya" pitchFamily="34" charset="0"/>
                <a:ea typeface="HY동녘B" pitchFamily="18" charset="-127"/>
                <a:cs typeface="Vijaya" pitchFamily="34" charset="0"/>
              </a:rPr>
              <a:t>Moving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ijaya" pitchFamily="34" charset="0"/>
              <a:ea typeface="HY동녘B" pitchFamily="18" charset="-127"/>
              <a:cs typeface="Vijaya" pitchFamily="34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6771493"/>
            <a:ext cx="4485412" cy="175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516" y1="33939" x2="24516" y2="33939"/>
                        <a14:foregroundMark x1="41290" y1="28485" x2="41290" y2="28485"/>
                        <a14:foregroundMark x1="6667" y1="54545" x2="6667" y2="54545"/>
                        <a14:foregroundMark x1="46452" y1="37576" x2="46452" y2="37576"/>
                        <a14:foregroundMark x1="60215" y1="47273" x2="60215" y2="47273"/>
                        <a14:foregroundMark x1="75269" y1="52727" x2="75269" y2="52727"/>
                        <a14:foregroundMark x1="86882" y1="40606" x2="86882" y2="40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574080"/>
            <a:ext cx="5202186" cy="184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sosceles Triangle 2"/>
          <p:cNvSpPr/>
          <p:nvPr/>
        </p:nvSpPr>
        <p:spPr>
          <a:xfrm>
            <a:off x="1556792" y="4664968"/>
            <a:ext cx="72008" cy="21602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149080" y="4664968"/>
            <a:ext cx="72008" cy="21602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949280" y="4597152"/>
            <a:ext cx="72008" cy="21602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0367572">
            <a:off x="3159025" y="5982328"/>
            <a:ext cx="48145" cy="16700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4323681">
            <a:off x="5231489" y="5068566"/>
            <a:ext cx="45719" cy="19957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6070847">
            <a:off x="5574663" y="5295496"/>
            <a:ext cx="45719" cy="1995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6070847">
            <a:off x="1503613" y="5831091"/>
            <a:ext cx="45719" cy="1995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6070847">
            <a:off x="3296925" y="5493551"/>
            <a:ext cx="45719" cy="1995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6070847">
            <a:off x="4095901" y="5399044"/>
            <a:ext cx="45719" cy="1995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4323681">
            <a:off x="1086330" y="5428605"/>
            <a:ext cx="45719" cy="19957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4323681">
            <a:off x="4551782" y="5606664"/>
            <a:ext cx="45719" cy="19957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367572">
            <a:off x="2172763" y="5690472"/>
            <a:ext cx="70230" cy="17463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양재둘기체M" pitchFamily="18" charset="-127"/>
                <a:ea typeface="양재둘기체M" pitchFamily="18" charset="-127"/>
              </a:rPr>
              <a:t> </a:t>
            </a:r>
            <a:endParaRPr lang="ko-KR" altLang="en-US" sz="8000" dirty="0">
              <a:latin typeface="양재둘기체M" pitchFamily="18" charset="-127"/>
              <a:ea typeface="양재둘기체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i="1" dirty="0" smtClean="0">
                <a:latin typeface="HY동녘B" pitchFamily="18" charset="-127"/>
                <a:ea typeface="HY동녘B" pitchFamily="18" charset="-127"/>
              </a:rPr>
              <a:t>Flying </a:t>
            </a:r>
            <a:endParaRPr lang="ko-KR" altLang="en-US" sz="8000" i="1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9" b="96721" l="1124" r="94101">
                        <a14:foregroundMark x1="34551" y1="63525" x2="73315" y2="71311"/>
                        <a14:foregroundMark x1="64045" y1="59836" x2="21348" y2="29508"/>
                        <a14:foregroundMark x1="17416" y1="37705" x2="38764" y2="63115"/>
                        <a14:foregroundMark x1="27247" y1="80328" x2="79775" y2="7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-87560"/>
            <a:ext cx="1878732" cy="12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b="1" dirty="0" smtClean="0">
                <a:ln w="9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동녘B" pitchFamily="18" charset="-127"/>
                <a:ea typeface="HY동녘B" pitchFamily="18" charset="-127"/>
              </a:rPr>
              <a:t>Shiny </a:t>
            </a:r>
            <a:endParaRPr lang="ko-KR" altLang="en-US" sz="11500" dirty="0">
              <a:ln w="900" cmpd="sng">
                <a:solidFill>
                  <a:sysClr val="windowText" lastClr="000000"/>
                </a:solidFill>
                <a:prstDash val="solid"/>
              </a:ln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lgerian" pitchFamily="82" charset="0"/>
                <a:ea typeface="HY동녘B" pitchFamily="18" charset="-127"/>
              </a:rPr>
              <a:t>Bright </a:t>
            </a:r>
            <a:endParaRPr lang="ko-KR" altLang="en-US" sz="8000" dirty="0">
              <a:ln w="19050"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latin typeface="Algerian" pitchFamily="82" charset="0"/>
              <a:ea typeface="HY동녘B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696" y="-58861"/>
            <a:ext cx="734481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500" dirty="0">
                <a:latin typeface="양재둘기체M" pitchFamily="18" charset="-127"/>
                <a:ea typeface="양재둘기체M" pitchFamily="18" charset="-127"/>
              </a:rPr>
              <a:t>Floating </a:t>
            </a:r>
            <a:endParaRPr lang="en-US" sz="2000" dirty="0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9" b="96721" l="1124" r="94101">
                        <a14:foregroundMark x1="34551" y1="63525" x2="73315" y2="71311"/>
                        <a14:foregroundMark x1="64045" y1="59836" x2="21348" y2="29508"/>
                        <a14:foregroundMark x1="17416" y1="37705" x2="38764" y2="63115"/>
                        <a14:foregroundMark x1="27247" y1="80328" x2="79775" y2="7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" y="853776"/>
            <a:ext cx="1878732" cy="12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11500" dirty="0" smtClean="0">
                <a:latin typeface="Jokerman" pitchFamily="82" charset="0"/>
                <a:ea typeface="HY동녘B" pitchFamily="18" charset="-127"/>
              </a:rPr>
              <a:t>WILD</a:t>
            </a:r>
            <a:endParaRPr lang="ko-KR" altLang="en-US" sz="8000" dirty="0">
              <a:latin typeface="Jokerman" pitchFamily="82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300" dirty="0" smtClean="0">
                <a:latin typeface="Algerian" pitchFamily="82" charset="0"/>
                <a:ea typeface="HY동녘B" pitchFamily="18" charset="-127"/>
              </a:rPr>
              <a:t>Expensive </a:t>
            </a:r>
            <a:endParaRPr lang="ko-KR" altLang="en-US" sz="8000" dirty="0">
              <a:latin typeface="Algerian" pitchFamily="82" charset="0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dirty="0" smtClean="0">
                <a:latin typeface="양재둘기체M" pitchFamily="18" charset="-127"/>
                <a:ea typeface="양재둘기체M" pitchFamily="18" charset="-127"/>
              </a:rPr>
              <a:t> </a:t>
            </a:r>
            <a:endParaRPr lang="ko-KR" altLang="en-US" sz="8000" dirty="0">
              <a:latin typeface="양재둘기체M" pitchFamily="18" charset="-127"/>
              <a:ea typeface="양재둘기체M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rkAvenue BT" pitchFamily="2" charset="0"/>
                <a:ea typeface="HY동녘B" pitchFamily="18" charset="-127"/>
              </a:rPr>
              <a:t>Scented </a:t>
            </a:r>
            <a:endParaRPr lang="ko-KR" altLang="en-US" sz="8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arkAvenue BT" pitchFamily="2" charset="0"/>
              <a:ea typeface="HY동녘B" pitchFamily="18" charset="-127"/>
            </a:endParaRPr>
          </a:p>
        </p:txBody>
      </p:sp>
      <p:pic>
        <p:nvPicPr>
          <p:cNvPr id="15362" name="Picture 2" descr="Image result for wet wor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4736976"/>
            <a:ext cx="4079949" cy="161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목판L" pitchFamily="18" charset="-127"/>
                <a:ea typeface="HY목판L" pitchFamily="18" charset="-127"/>
              </a:rPr>
              <a:t>Sharp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B" pitchFamily="18" charset="-127"/>
                <a:ea typeface="HY동녘B" pitchFamily="18" charset="-127"/>
              </a:rPr>
              <a:t>Flexible </a:t>
            </a:r>
            <a:endParaRPr lang="ko-KR" altLang="en-US" sz="11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itchFamily="82" charset="0"/>
                <a:ea typeface="HY동녘B" pitchFamily="18" charset="-127"/>
              </a:rPr>
              <a:t>Bouncy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쿨재즈 B" pitchFamily="18" charset="-127"/>
                <a:ea typeface="한컴 쿨재즈 B" pitchFamily="18" charset="-127"/>
              </a:rPr>
              <a:t>Small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쿨재즈 B" pitchFamily="18" charset="-127"/>
              <a:ea typeface="한컴 쿨재즈 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53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9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pperplate Gothic Light" pitchFamily="34" charset="0"/>
                <a:ea typeface="HY동녘B" pitchFamily="18" charset="-127"/>
              </a:rPr>
              <a:t>Straight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pperplate Gothic Light" pitchFamily="34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2144688"/>
            <a:ext cx="3659560" cy="27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18" y="5571333"/>
            <a:ext cx="4305364" cy="8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576" y="6733958"/>
            <a:ext cx="10912005" cy="196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Stop">
              <a:avLst>
                <a:gd name="adj" fmla="val 27478"/>
              </a:avLst>
            </a:prstTxWarp>
            <a:normAutofit/>
          </a:bodyPr>
          <a:lstStyle/>
          <a:p>
            <a:r>
              <a:rPr lang="en-US" altLang="ko-KR" sz="1100" dirty="0">
                <a:latin typeface="HY동녘B" pitchFamily="18" charset="-127"/>
                <a:ea typeface="HY동녘B" pitchFamily="18" charset="-127"/>
              </a:rPr>
              <a:t>Round</a:t>
            </a:r>
            <a:endParaRPr lang="ko-KR" altLang="en-US" sz="28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latin typeface="HY목판L" pitchFamily="18" charset="-127"/>
                <a:ea typeface="HY목판L" pitchFamily="18" charset="-127"/>
              </a:rPr>
              <a:t>Pointy </a:t>
            </a:r>
            <a:endParaRPr lang="ko-KR" altLang="en-US" sz="11500" dirty="0"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800" dirty="0" smtClean="0">
                <a:latin typeface="Algerian" pitchFamily="82" charset="0"/>
                <a:ea typeface="HY동녘B" pitchFamily="18" charset="-127"/>
              </a:rPr>
              <a:t>Rectangular </a:t>
            </a:r>
            <a:endParaRPr lang="ko-KR" altLang="en-US" sz="8000" dirty="0">
              <a:latin typeface="Algerian" pitchFamily="82" charset="0"/>
              <a:ea typeface="HY동녘B" pitchFamily="18" charset="-127"/>
            </a:endParaRPr>
          </a:p>
        </p:txBody>
      </p:sp>
      <p:pic>
        <p:nvPicPr>
          <p:cNvPr id="5122" name="Picture 2" descr="Image result for wavy  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73596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16600" dirty="0" smtClean="0">
                <a:latin typeface="Snap ITC" pitchFamily="82" charset="0"/>
                <a:ea typeface="HY동녘B" pitchFamily="18" charset="-127"/>
              </a:rPr>
              <a:t>Fat </a:t>
            </a:r>
            <a:endParaRPr lang="ko-KR" altLang="en-US" sz="8000" dirty="0"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prstTxWarp prst="textFadeUp">
              <a:avLst/>
            </a:prstTxWarp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Snap ITC" pitchFamily="82" charset="0"/>
                <a:ea typeface="HY동녘B" pitchFamily="18" charset="-127"/>
              </a:rPr>
              <a:t>BIG</a:t>
            </a:r>
            <a:endParaRPr lang="ko-KR" altLang="en-US" sz="8000" dirty="0"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latin typeface="HY얕은샘물M" pitchFamily="18" charset="-127"/>
                <a:ea typeface="HY얕은샘물M" pitchFamily="18" charset="-127"/>
              </a:rPr>
              <a:t>Square </a:t>
            </a:r>
            <a:endParaRPr lang="ko-KR" altLang="en-US" sz="8000" dirty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latin typeface="DilleniaUPC" pitchFamily="18" charset="-34"/>
                <a:ea typeface="HY동녘B" pitchFamily="18" charset="-127"/>
                <a:cs typeface="DilleniaUPC" pitchFamily="18" charset="-34"/>
              </a:rPr>
              <a:t> </a:t>
            </a:r>
            <a:endParaRPr lang="ko-KR" altLang="en-US" sz="8000" dirty="0">
              <a:latin typeface="DilleniaUPC" pitchFamily="18" charset="-34"/>
              <a:ea typeface="HY동녘B" pitchFamily="18" charset="-127"/>
              <a:cs typeface="DilleniaUPC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33" b="90000" l="2110" r="89451">
                        <a14:foregroundMark x1="35021" y1="28000" x2="35021" y2="28000"/>
                        <a14:foregroundMark x1="58228" y1="45333" x2="58228" y2="45333"/>
                        <a14:foregroundMark x1="58228" y1="32667" x2="58228" y2="32667"/>
                        <a14:foregroundMark x1="75105" y1="45333" x2="75105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19" b="15236"/>
          <a:stretch/>
        </p:blipFill>
        <p:spPr bwMode="auto">
          <a:xfrm>
            <a:off x="1760934" y="6733202"/>
            <a:ext cx="3336131" cy="17281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024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Rubber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양재둘기체M" pitchFamily="18" charset="-127"/>
              <a:ea typeface="양재둘기체M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  <a:latin typeface="HY동녘B" pitchFamily="18" charset="-127"/>
                <a:ea typeface="HY동녘B" pitchFamily="18" charset="-127"/>
              </a:rPr>
              <a:t>Glass </a:t>
            </a:r>
            <a:endParaRPr lang="ko-KR" altLang="en-US" sz="166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4" b="95270" l="364" r="98364">
                        <a14:foregroundMark x1="9455" y1="27027" x2="9455" y2="75676"/>
                        <a14:foregroundMark x1="11455" y1="30405" x2="17091" y2="27027"/>
                        <a14:foregroundMark x1="17636" y1="16892" x2="17273" y2="29054"/>
                        <a14:foregroundMark x1="26727" y1="21622" x2="18909" y2="74324"/>
                        <a14:foregroundMark x1="27636" y1="35811" x2="34545" y2="72973"/>
                        <a14:foregroundMark x1="30182" y1="86486" x2="35091" y2="71622"/>
                        <a14:foregroundMark x1="22909" y1="84459" x2="17273" y2="71622"/>
                        <a14:foregroundMark x1="70909" y1="20946" x2="77818" y2="22297"/>
                        <a14:foregroundMark x1="71273" y1="82432" x2="76909" y2="81081"/>
                        <a14:foregroundMark x1="92182" y1="58784" x2="94909" y2="77703"/>
                        <a14:foregroundMark x1="92364" y1="41892" x2="94000" y2="18243"/>
                        <a14:foregroundMark x1="91273" y1="24324" x2="80545" y2="44595"/>
                        <a14:foregroundMark x1="87636" y1="21622" x2="80727" y2="38514"/>
                        <a14:foregroundMark x1="93455" y1="77703" x2="85455" y2="79054"/>
                        <a14:foregroundMark x1="80727" y1="66216" x2="84364" y2="77703"/>
                        <a14:foregroundMark x1="80000" y1="54054" x2="87818" y2="82432"/>
                        <a14:foregroundMark x1="86727" y1="84459" x2="84000" y2="80405"/>
                        <a14:foregroundMark x1="81636" y1="52703" x2="87091" y2="24324"/>
                        <a14:foregroundMark x1="91818" y1="27027" x2="84182" y2="27027"/>
                        <a14:foregroundMark x1="38545" y1="22973" x2="46364" y2="27027"/>
                        <a14:backgroundMark x1="50909" y1="19595" x2="53091" y2="42568"/>
                        <a14:backgroundMark x1="50364" y1="86486" x2="52909" y2="72297"/>
                        <a14:backgroundMark x1="51818" y1="46622" x2="52727" y2="60135"/>
                        <a14:backgroundMark x1="60545" y1="74324" x2="62727" y2="86486"/>
                        <a14:backgroundMark x1="60545" y1="41892" x2="61091" y2="46622"/>
                        <a14:backgroundMark x1="45455" y1="65541" x2="45455" y2="65541"/>
                        <a14:backgroundMark x1="45091" y1="39865" x2="45091" y2="39865"/>
                        <a14:backgroundMark x1="14000" y1="40541" x2="14000" y2="40541"/>
                        <a14:backgroundMark x1="26909" y1="55405" x2="26909" y2="55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52483"/>
            <a:ext cx="642233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Image result for wood  wor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251" y="5745088"/>
            <a:ext cx="7130501" cy="39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1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Paper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Plastic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양재둘기체M" pitchFamily="18" charset="-127"/>
              <a:ea typeface="양재둘기체M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latin typeface="Algerian" pitchFamily="82" charset="0"/>
                <a:ea typeface="HY동녘B" pitchFamily="18" charset="-127"/>
              </a:rPr>
              <a:t>Stone </a:t>
            </a:r>
            <a:endParaRPr lang="ko-KR" altLang="en-US" sz="8000" dirty="0">
              <a:latin typeface="Algerian" pitchFamily="82" charset="0"/>
              <a:ea typeface="HY동녘B" pitchFamily="18" charset="-127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4770309"/>
            <a:ext cx="5267325" cy="1333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27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RED</a:t>
            </a:r>
            <a:endParaRPr lang="ko-KR" altLang="en-US" sz="80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solidFill>
                  <a:srgbClr val="00B0F0"/>
                </a:solidFill>
                <a:latin typeface="HY동녘B" pitchFamily="18" charset="-127"/>
                <a:ea typeface="HY동녘B" pitchFamily="18" charset="-127"/>
              </a:rPr>
              <a:t>BLUE</a:t>
            </a:r>
            <a:endParaRPr lang="ko-KR" altLang="en-US" sz="8000" dirty="0">
              <a:solidFill>
                <a:srgbClr val="00B0F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solidFill>
                  <a:srgbClr val="00B050"/>
                </a:solidFill>
                <a:latin typeface="HY동녘B" pitchFamily="18" charset="-127"/>
                <a:ea typeface="HY동녘B" pitchFamily="18" charset="-127"/>
              </a:rPr>
              <a:t>GREEN</a:t>
            </a:r>
            <a:endParaRPr lang="ko-KR" altLang="en-US" sz="8000" dirty="0">
              <a:solidFill>
                <a:srgbClr val="00B05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4624" y="5645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78416"/>
            <a:ext cx="4095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9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7C8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Copperplate Gothic Light" pitchFamily="34" charset="0"/>
                <a:ea typeface="HY동녘B" pitchFamily="18" charset="-127"/>
              </a:rPr>
              <a:t> </a:t>
            </a:r>
            <a:endParaRPr lang="ko-KR" altLang="en-US" sz="8000" dirty="0">
              <a:latin typeface="Copperplate Gothic Light" pitchFamily="34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7C8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latin typeface="Snap ITC" pitchFamily="82" charset="0"/>
                <a:ea typeface="HY동녘B" pitchFamily="18" charset="-127"/>
              </a:rPr>
              <a:t>Edible </a:t>
            </a:r>
            <a:endParaRPr lang="ko-KR" altLang="en-US" sz="8000" dirty="0"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7C8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7C8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b="1" dirty="0" smtClean="0">
                <a:latin typeface="Steamy" panose="02000503000000020004" pitchFamily="50" charset="0"/>
                <a:ea typeface="HY동녘B" pitchFamily="18" charset="-127"/>
                <a:cs typeface="DilleniaUPC" pitchFamily="18" charset="-34"/>
              </a:rPr>
              <a:t>Machine </a:t>
            </a:r>
            <a:endParaRPr lang="ko-KR" altLang="en-US" sz="13800" b="1" dirty="0">
              <a:latin typeface="Steamy" panose="02000503000000020004" pitchFamily="50" charset="0"/>
              <a:ea typeface="HY동녘B" pitchFamily="18" charset="-127"/>
              <a:cs typeface="DilleniaUPC" pitchFamily="18" charset="-34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488504"/>
            <a:ext cx="51149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Image result for dead word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96" y="4601151"/>
            <a:ext cx="4787082" cy="167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7C8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7C8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latin typeface="HY얕은샘물M" pitchFamily="18" charset="-127"/>
                <a:ea typeface="HY얕은샘물M" pitchFamily="18" charset="-127"/>
              </a:rPr>
              <a:t>High tech</a:t>
            </a:r>
            <a:endParaRPr lang="ko-KR" altLang="en-US" sz="13800" dirty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7C8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latin typeface="Stencil" pitchFamily="82" charset="0"/>
                <a:ea typeface="HY동녘B" pitchFamily="18" charset="-127"/>
              </a:rPr>
              <a:t>Manmade </a:t>
            </a:r>
            <a:endParaRPr lang="ko-KR" altLang="en-US" sz="8000" dirty="0">
              <a:latin typeface="Stencil" pitchFamily="82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7C8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Living </a:t>
            </a:r>
            <a:endParaRPr lang="ko-KR" altLang="en-US" sz="8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42" name="Picture 2" descr="Image result for human wor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-231576"/>
            <a:ext cx="4555018" cy="296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bg2">
              <a:lumMod val="7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13800" dirty="0" smtClean="0">
                <a:solidFill>
                  <a:srgbClr val="FF7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  <a:ea typeface="HY동녘B" pitchFamily="18" charset="-127"/>
              </a:rPr>
              <a:t>Female </a:t>
            </a:r>
            <a:endParaRPr lang="ko-KR" altLang="en-US" sz="13800" dirty="0">
              <a:solidFill>
                <a:srgbClr val="FF7C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Script" pitchFamily="34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FKai-SB" pitchFamily="65" charset="-120"/>
                <a:ea typeface="DFKai-SB" pitchFamily="65" charset="-120"/>
              </a:rPr>
              <a:t>Male </a:t>
            </a:r>
            <a:endParaRPr lang="ko-KR" altLang="en-US" sz="13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FKai-SB" pitchFamily="65" charset="-120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ngravers MT" pitchFamily="18" charset="0"/>
                <a:ea typeface="HY동녘B" pitchFamily="18" charset="-127"/>
              </a:rPr>
              <a:t>New </a:t>
            </a:r>
            <a:endParaRPr lang="ko-KR" altLang="en-US" sz="13800" dirty="0"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ngravers MT" pitchFamily="18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B" pitchFamily="18" charset="-127"/>
                <a:ea typeface="HY동녘B" pitchFamily="18" charset="-127"/>
              </a:rPr>
              <a:t>Young </a:t>
            </a:r>
            <a:endParaRPr lang="ko-KR" altLang="en-US" sz="13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bg2">
              <a:lumMod val="7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ea typeface="HY동녘B" pitchFamily="18" charset="-127"/>
              </a:rPr>
              <a:t>Strong</a:t>
            </a:r>
            <a:r>
              <a:rPr lang="en-US" altLang="ko-KR" sz="1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FKai-SB" pitchFamily="65" charset="-120"/>
                <a:ea typeface="DFKai-SB" pitchFamily="65" charset="-120"/>
              </a:rPr>
              <a:t>Fragile </a:t>
            </a:r>
            <a:endParaRPr lang="ko-KR" altLang="en-US" sz="80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FKai-SB" pitchFamily="65" charset="-120"/>
              <a:ea typeface="HY동녘B" pitchFamily="18" charset="-127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07" y="128464"/>
            <a:ext cx="4027165" cy="198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2288704"/>
            <a:ext cx="4557653" cy="191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mage result for hot 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47198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bg2">
              <a:lumMod val="7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ko-KR" sz="115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itchFamily="82" charset="0"/>
                <a:ea typeface="HY동녘B" pitchFamily="18" charset="-127"/>
              </a:rPr>
              <a:t>Heavy </a:t>
            </a:r>
            <a:endParaRPr lang="ko-KR" altLang="en-US" sz="115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pperplate Gothic Light" pitchFamily="34" charset="0"/>
                <a:ea typeface="HY동녘B" pitchFamily="18" charset="-127"/>
              </a:rPr>
              <a:t>Light</a:t>
            </a:r>
            <a:r>
              <a:rPr lang="en-US" altLang="ko-KR" sz="115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115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B" pitchFamily="18" charset="-127"/>
                <a:ea typeface="HY동녘B" pitchFamily="18" charset="-127"/>
              </a:rPr>
              <a:t>Fast </a:t>
            </a:r>
            <a:endParaRPr lang="ko-KR" altLang="en-US" sz="11500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ea typeface="FangSong" pitchFamily="49" charset="-122"/>
              </a:rPr>
              <a:t>Tough </a:t>
            </a:r>
            <a:endParaRPr lang="ko-KR" altLang="en-US" sz="11500" dirty="0"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encil" pitchFamily="82" charset="0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Scary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itchFamily="82" charset="0"/>
                <a:ea typeface="HY동녘B" pitchFamily="18" charset="-127"/>
              </a:rPr>
              <a:t>Evil </a:t>
            </a:r>
            <a:endParaRPr lang="ko-KR" altLang="en-US" sz="16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solidFill>
                  <a:srgbClr val="5D3D2D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13800" dirty="0" smtClean="0">
                <a:solidFill>
                  <a:srgbClr val="5D3D2D"/>
                </a:solidFill>
                <a:latin typeface="양재둘기체M" pitchFamily="18" charset="-127"/>
                <a:ea typeface="양재둘기체M" pitchFamily="18" charset="-127"/>
              </a:rPr>
              <a:t>Stinky  </a:t>
            </a:r>
            <a:endParaRPr lang="ko-KR" altLang="en-US" sz="13800" dirty="0">
              <a:solidFill>
                <a:srgbClr val="5D3D2D"/>
              </a:solidFill>
              <a:latin typeface="양재둘기체M" pitchFamily="18" charset="-127"/>
              <a:ea typeface="양재둘기체M" pitchFamily="18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5" b="94737" l="558" r="97955">
                        <a14:foregroundMark x1="15613" y1="23684" x2="15613" y2="23684"/>
                        <a14:foregroundMark x1="48699" y1="65263" x2="48699" y2="65263"/>
                        <a14:foregroundMark x1="63569" y1="58947" x2="63569" y2="58947"/>
                        <a14:foregroundMark x1="67100" y1="85263" x2="67100" y2="85263"/>
                        <a14:foregroundMark x1="86245" y1="37895" x2="86245" y2="3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75183"/>
            <a:ext cx="5990440" cy="211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2425245"/>
            <a:ext cx="3702810" cy="170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 descr="Image result for stink lines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6497183"/>
            <a:ext cx="952500" cy="6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Image result for stink lines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75626" y="655124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16600" b="1" dirty="0" smtClean="0">
                <a:solidFill>
                  <a:srgbClr val="5D3D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양재인장체M" pitchFamily="18" charset="-127"/>
                <a:ea typeface="양재인장체M" pitchFamily="18" charset="-127"/>
              </a:rPr>
              <a:t> Dirty </a:t>
            </a:r>
            <a:endParaRPr lang="ko-KR" altLang="en-US" sz="8000" b="1" dirty="0">
              <a:solidFill>
                <a:srgbClr val="5D3D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Yucky </a:t>
            </a:r>
            <a:endParaRPr lang="ko-KR" altLang="en-US" sz="80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양재둘기체M" pitchFamily="18" charset="-127"/>
              <a:ea typeface="양재둘기체M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prstTxWarp prst="textChevron">
              <a:avLst/>
            </a:prstTxWarp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 smtClean="0">
                <a:latin typeface="HY얕은샘물M" pitchFamily="18" charset="-127"/>
                <a:ea typeface="HY얕은샘물M" pitchFamily="18" charset="-127"/>
              </a:rPr>
              <a:t>Ugly </a:t>
            </a:r>
            <a:endParaRPr lang="ko-KR" altLang="en-US" sz="1100" dirty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13314" name="Picture 2" descr="Image result for dangerous wor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4" y="1640631"/>
            <a:ext cx="5877272" cy="292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dirt stain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2607">
            <a:off x="-218788" y="205769"/>
            <a:ext cx="2232036" cy="15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Sick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Funny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4340" name="Picture 4" descr="Image result for sour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40" y="2183746"/>
            <a:ext cx="4947270" cy="219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32" y="4644971"/>
            <a:ext cx="285568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10700">
            <a:off x="482165" y="-289717"/>
            <a:ext cx="6118880" cy="28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92D05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  <a:ea typeface="HY동녘B" pitchFamily="18" charset="-127"/>
              </a:rPr>
              <a:t>Smart </a:t>
            </a:r>
            <a:endParaRPr lang="ko-KR" altLang="en-US" sz="115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Script" pitchFamily="34" charset="0"/>
              <a:ea typeface="HY동녘B" pitchFamily="18" charset="-127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" y="2216697"/>
            <a:ext cx="4545043" cy="20162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0" b="97183" l="0" r="100000">
                        <a14:foregroundMark x1="10953" y1="17840" x2="10953" y2="17840"/>
                        <a14:foregroundMark x1="16024" y1="23005" x2="16024" y2="23005"/>
                        <a14:foregroundMark x1="76065" y1="61033" x2="76065" y2="61033"/>
                        <a14:foregroundMark x1="90061" y1="21596" x2="90061" y2="21596"/>
                        <a14:foregroundMark x1="92292" y1="69484" x2="92292" y2="69484"/>
                        <a14:foregroundMark x1="88844" y1="84038" x2="88844" y2="84038"/>
                        <a14:foregroundMark x1="82961" y1="82160" x2="82961" y2="82160"/>
                        <a14:foregroundMark x1="57201" y1="79343" x2="57201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336442"/>
            <a:ext cx="5127873" cy="221549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688" y="-223954"/>
            <a:ext cx="5298245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</a:rPr>
              <a:t>Elegant </a:t>
            </a:r>
            <a:endParaRPr lang="en-US" sz="150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92D05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ko-KR" sz="13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itchFamily="82" charset="0"/>
                <a:ea typeface="HY동녘B" pitchFamily="18" charset="-127"/>
              </a:rPr>
              <a:t>Happy </a:t>
            </a:r>
            <a:endParaRPr lang="ko-KR" altLang="en-US" sz="13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Yummy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6549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0" b="1" dirty="0" smtClean="0">
                <a:latin typeface="Liberty BT" pitchFamily="2" charset="0"/>
                <a:ea typeface="HY동녘B" pitchFamily="18" charset="-127"/>
              </a:rPr>
              <a:t>Sexy </a:t>
            </a:r>
            <a:endParaRPr lang="ko-KR" altLang="en-US" sz="5400" b="1" dirty="0">
              <a:latin typeface="Liberty BT" pitchFamily="2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ea typeface="HY동녘B" pitchFamily="18" charset="-127"/>
              </a:rPr>
              <a:t>Royal </a:t>
            </a:r>
            <a:endParaRPr lang="ko-KR" altLang="en-US" sz="8000" dirty="0">
              <a:solidFill>
                <a:schemeClr val="accent6">
                  <a:lumMod val="50000"/>
                </a:schemeClr>
              </a:solidFill>
              <a:latin typeface="Algerian" pitchFamily="82" charset="0"/>
              <a:ea typeface="HY동녘B" pitchFamily="18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376" y1="28421" x2="70387" y2="76842"/>
                        <a14:foregroundMark x1="84282" y1="23158" x2="92027" y2="5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4" y="2648744"/>
            <a:ext cx="6408712" cy="13868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99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row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1087" y="6485742"/>
            <a:ext cx="1022677" cy="86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bg1">
              <a:lumMod val="8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PINK</a:t>
            </a:r>
            <a:endParaRPr lang="ko-KR" altLang="en-US" sz="8000" dirty="0">
              <a:solidFill>
                <a:schemeClr val="accent2">
                  <a:lumMod val="60000"/>
                  <a:lumOff val="4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solidFill>
                  <a:schemeClr val="accent6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BROWN</a:t>
            </a:r>
            <a:endParaRPr lang="ko-KR" altLang="en-US" sz="8000" dirty="0">
              <a:solidFill>
                <a:schemeClr val="accent6">
                  <a:lumMod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C</a:t>
            </a:r>
            <a:r>
              <a:rPr lang="en-US" altLang="ko-KR" sz="8000" dirty="0" smtClean="0">
                <a:solidFill>
                  <a:srgbClr val="92D050"/>
                </a:solidFill>
                <a:latin typeface="HY동녘B" pitchFamily="18" charset="-127"/>
                <a:ea typeface="HY동녘B" pitchFamily="18" charset="-127"/>
              </a:rPr>
              <a:t>O</a:t>
            </a:r>
            <a:r>
              <a:rPr lang="en-US" altLang="ko-KR" sz="8000" dirty="0" smtClean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L</a:t>
            </a:r>
            <a:r>
              <a:rPr lang="en-US" altLang="ko-KR" sz="8000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O</a:t>
            </a:r>
            <a:r>
              <a:rPr lang="en-US" altLang="ko-KR" sz="8000" dirty="0" smtClean="0">
                <a:solidFill>
                  <a:srgbClr val="00B0F0"/>
                </a:solidFill>
                <a:latin typeface="HY동녘B" pitchFamily="18" charset="-127"/>
                <a:ea typeface="HY동녘B" pitchFamily="18" charset="-127"/>
              </a:rPr>
              <a:t>R</a:t>
            </a:r>
            <a:r>
              <a:rPr lang="en-US" altLang="ko-KR" sz="8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F</a:t>
            </a:r>
            <a:r>
              <a:rPr lang="en-US" altLang="ko-KR" sz="8000" dirty="0" smtClean="0">
                <a:solidFill>
                  <a:srgbClr val="7030A0"/>
                </a:solidFill>
                <a:latin typeface="HY동녘B" pitchFamily="18" charset="-127"/>
                <a:ea typeface="HY동녘B" pitchFamily="18" charset="-127"/>
              </a:rPr>
              <a:t>U</a:t>
            </a:r>
            <a:r>
              <a:rPr lang="en-US" altLang="ko-KR" sz="8000" dirty="0" smtClean="0">
                <a:solidFill>
                  <a:schemeClr val="bg2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L</a:t>
            </a:r>
            <a:endParaRPr lang="ko-KR" altLang="en-US" sz="8000" dirty="0">
              <a:solidFill>
                <a:schemeClr val="bg2">
                  <a:lumMod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CLEAR</a:t>
            </a:r>
            <a:endParaRPr lang="ko-KR" alt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92D05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13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B" pitchFamily="18" charset="-127"/>
                <a:ea typeface="HY동녘B" pitchFamily="18" charset="-127"/>
              </a:rPr>
              <a:t>Good </a:t>
            </a:r>
            <a:endParaRPr lang="ko-KR" altLang="en-US" sz="8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702894" y="2510820"/>
            <a:ext cx="1835489" cy="1520537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ln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itchFamily="82" charset="0"/>
                <a:ea typeface="HY동녘B" pitchFamily="18" charset="-127"/>
              </a:rPr>
              <a:t>Lovable </a:t>
            </a:r>
            <a:endParaRPr lang="ko-KR" altLang="en-US" sz="11500" dirty="0">
              <a:ln>
                <a:solidFill>
                  <a:srgbClr val="C00000"/>
                </a:solidFill>
              </a:ln>
              <a:solidFill>
                <a:srgbClr val="FF7C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nap ITC" pitchFamily="82" charset="0"/>
              <a:ea typeface="HY동녘B" pitchFamily="18" charset="-127"/>
            </a:endParaRPr>
          </a:p>
        </p:txBody>
      </p:sp>
      <p:pic>
        <p:nvPicPr>
          <p:cNvPr id="18438" name="Picture 6" descr="Image result for sweet wor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325482"/>
            <a:ext cx="5905500" cy="217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263121"/>
            <a:ext cx="7241278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0" spc="-3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Famous </a:t>
            </a:r>
            <a:endParaRPr lang="en-US" sz="12500" spc="-3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1"/>
          <p:cNvSpPr txBox="1">
            <a:spLocks/>
          </p:cNvSpPr>
          <p:nvPr/>
        </p:nvSpPr>
        <p:spPr>
          <a:xfrm>
            <a:off x="44624" y="5645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엽서L" pitchFamily="18" charset="-127"/>
                <a:ea typeface="HY엽서L" pitchFamily="18" charset="-127"/>
              </a:rPr>
              <a:t> </a:t>
            </a:r>
            <a:r>
              <a:rPr lang="en-US" altLang="ko-KR" sz="8000" dirty="0">
                <a:latin typeface="HY엽서L" pitchFamily="18" charset="-127"/>
                <a:ea typeface="HY엽서L" pitchFamily="18" charset="-127"/>
              </a:rPr>
              <a:t>U</a:t>
            </a:r>
            <a:r>
              <a:rPr lang="en-US" altLang="ko-KR" sz="8000" dirty="0" smtClean="0">
                <a:latin typeface="HY엽서L" pitchFamily="18" charset="-127"/>
                <a:ea typeface="HY엽서L" pitchFamily="18" charset="-127"/>
              </a:rPr>
              <a:t>nique</a:t>
            </a:r>
            <a:r>
              <a:rPr lang="ko-KR" altLang="en-US" sz="8000" dirty="0" smtClean="0">
                <a:latin typeface="HY엽서L" pitchFamily="18" charset="-127"/>
                <a:ea typeface="HY엽서L" pitchFamily="18" charset="-127"/>
              </a:rPr>
              <a:t>  </a:t>
            </a:r>
            <a:endParaRPr lang="ko-KR" altLang="en-US" sz="8000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Old English Text MT" pitchFamily="66" charset="0"/>
                <a:ea typeface="HY동녘B" pitchFamily="18" charset="-127"/>
              </a:rPr>
              <a:t>Old</a:t>
            </a:r>
            <a:endParaRPr lang="ko-KR" altLang="en-US" sz="8000" dirty="0">
              <a:latin typeface="Old English Text MT" pitchFamily="66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b="1" dirty="0" smtClean="0">
                <a:latin typeface="ylee 추억은 잠들지 않는다" pitchFamily="2" charset="-127"/>
                <a:ea typeface="ylee 추억은 잠들지 않는다" pitchFamily="2" charset="-127"/>
              </a:rPr>
              <a:t>Slow </a:t>
            </a:r>
            <a:endParaRPr lang="ko-KR" altLang="en-US" sz="8000" b="1" dirty="0">
              <a:latin typeface="ylee 추억은 잠들지 않는다" pitchFamily="2" charset="-127"/>
              <a:ea typeface="ylee 추억은 잠들지 않는다" pitchFamily="2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11729"/>
            <a:ext cx="4381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C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Papyrus" pitchFamily="66" charset="0"/>
                <a:ea typeface="태 나무" pitchFamily="18" charset="-127"/>
              </a:rPr>
              <a:t>Rough</a:t>
            </a:r>
            <a:endParaRPr lang="ko-KR" altLang="en-US" sz="8000" dirty="0">
              <a:latin typeface="Papyrus" pitchFamily="66" charset="0"/>
              <a:ea typeface="태 나무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MD이솝체" pitchFamily="18" charset="-127"/>
                <a:ea typeface="MD이솝체" pitchFamily="18" charset="-127"/>
              </a:rPr>
              <a:t>Weak </a:t>
            </a:r>
            <a:endParaRPr lang="ko-KR" altLang="en-US" sz="8000" dirty="0">
              <a:latin typeface="MD이솝체" pitchFamily="18" charset="-127"/>
              <a:ea typeface="MD이솝체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Castellar" pitchFamily="18" charset="0"/>
                <a:ea typeface="HY동녘B" pitchFamily="18" charset="-127"/>
              </a:rPr>
              <a:t>Hard</a:t>
            </a:r>
            <a:endParaRPr lang="ko-KR" altLang="en-US" sz="8000" dirty="0">
              <a:latin typeface="Castellar" pitchFamily="18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양재백두체B" pitchFamily="18" charset="-127"/>
                <a:ea typeface="양재백두체B" pitchFamily="18" charset="-127"/>
              </a:rPr>
              <a:t>Soft</a:t>
            </a:r>
            <a:endParaRPr lang="ko-KR" altLang="en-US" sz="8000" dirty="0">
              <a:latin typeface="양재백두체B" pitchFamily="18" charset="-127"/>
              <a:ea typeface="양재백두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C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Numerous </a:t>
            </a:r>
            <a:endParaRPr lang="ko-KR" altLang="en-US" sz="80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양재백두체B" pitchFamily="18" charset="-127"/>
                <a:ea typeface="양재백두체B" pitchFamily="18" charset="-127"/>
              </a:rPr>
              <a:t>Smooth </a:t>
            </a:r>
            <a:endParaRPr lang="ko-KR" altLang="en-US" sz="8000" dirty="0">
              <a:latin typeface="양재백두체B" pitchFamily="18" charset="-127"/>
              <a:ea typeface="양재백두체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African </a:t>
            </a:r>
            <a:endParaRPr lang="ko-KR" altLang="en-US" sz="800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2"/>
              </a:solidFill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b="1" dirty="0" smtClean="0">
                <a:latin typeface="ylee 추억은 잠들지 않는다" pitchFamily="2" charset="-127"/>
                <a:ea typeface="ylee 추억은 잠들지 않는다" pitchFamily="2" charset="-127"/>
              </a:rPr>
              <a:t>Artistic </a:t>
            </a:r>
            <a:endParaRPr lang="ko-KR" altLang="en-US" sz="8000" b="1" dirty="0">
              <a:latin typeface="ylee 추억은 잠들지 않는다" pitchFamily="2" charset="-127"/>
              <a:ea typeface="ylee 추억은 잠들지 않는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13800" dirty="0" smtClean="0">
                <a:latin typeface="한컴 쿨재즈 B" pitchFamily="18" charset="-127"/>
                <a:ea typeface="한컴 쿨재즈 B" pitchFamily="18" charset="-127"/>
              </a:rPr>
              <a:t>Asian </a:t>
            </a:r>
            <a:endParaRPr lang="ko-KR" altLang="en-US" sz="8000" dirty="0">
              <a:latin typeface="한컴 쿨재즈 B" pitchFamily="18" charset="-127"/>
              <a:ea typeface="한컴 쿨재즈 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Am</a:t>
            </a:r>
            <a:r>
              <a:rPr lang="en-US" altLang="ko-KR" sz="8000" dirty="0" smtClean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eri</a:t>
            </a:r>
            <a:r>
              <a:rPr lang="en-US" altLang="ko-KR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can</a:t>
            </a:r>
            <a:r>
              <a:rPr lang="en-US" altLang="ko-KR" sz="8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8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Castellar" pitchFamily="18" charset="0"/>
                <a:ea typeface="HY동녘B" pitchFamily="18" charset="-127"/>
              </a:rPr>
              <a:t>European </a:t>
            </a:r>
            <a:endParaRPr lang="ko-KR" altLang="en-US" sz="8000" dirty="0">
              <a:latin typeface="Castellar" pitchFamily="18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Bookman Old Style" pitchFamily="18" charset="0"/>
                <a:ea typeface="HY동녘B" pitchFamily="18" charset="-127"/>
              </a:rPr>
              <a:t>Canadian  </a:t>
            </a:r>
            <a:endParaRPr lang="ko-KR" altLang="en-US" sz="8000" dirty="0">
              <a:latin typeface="Bookman Old Style" pitchFamily="18" charset="0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13800" dirty="0" smtClean="0">
                <a:latin typeface="Script MT Bold" pitchFamily="66" charset="0"/>
                <a:ea typeface="HY동녘B" pitchFamily="18" charset="-127"/>
              </a:rPr>
              <a:t>Fictional </a:t>
            </a:r>
            <a:endParaRPr lang="ko-KR" altLang="en-US" sz="8000" dirty="0">
              <a:latin typeface="Script MT Bold" pitchFamily="66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dirty="0" smtClean="0">
                <a:latin typeface="HY바다M" pitchFamily="18" charset="-127"/>
                <a:ea typeface="HY바다M" pitchFamily="18" charset="-127"/>
              </a:rPr>
              <a:t>Historic </a:t>
            </a:r>
            <a:endParaRPr lang="ko-KR" altLang="en-US" sz="8000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Mistral" pitchFamily="66" charset="0"/>
                <a:ea typeface="HY동녘B" pitchFamily="18" charset="-127"/>
              </a:rPr>
              <a:t>Written </a:t>
            </a:r>
            <a:endParaRPr lang="ko-KR" altLang="en-US" sz="8000" dirty="0">
              <a:latin typeface="Mistral" pitchFamily="66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한양해서" pitchFamily="18" charset="-127"/>
                <a:ea typeface="한양해서" pitchFamily="18" charset="-127"/>
              </a:rPr>
              <a:t>Musical </a:t>
            </a:r>
            <a:endParaRPr lang="ko-KR" altLang="en-US" sz="8000" dirty="0">
              <a:latin typeface="한양해서" pitchFamily="18" charset="-127"/>
              <a:ea typeface="한양해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b="1" dirty="0" smtClean="0">
                <a:latin typeface="Perpetua Titling MT" pitchFamily="18" charset="0"/>
                <a:ea typeface="HY동녘B" pitchFamily="18" charset="-127"/>
              </a:rPr>
              <a:t>Sporty </a:t>
            </a:r>
            <a:endParaRPr lang="ko-KR" altLang="en-US" sz="8000" b="1" dirty="0">
              <a:latin typeface="Perpetua Titling MT" pitchFamily="18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6000" dirty="0" smtClean="0">
                <a:latin typeface="Castellar" pitchFamily="18" charset="0"/>
                <a:ea typeface="HY동녘B" pitchFamily="18" charset="-127"/>
              </a:rPr>
              <a:t>Entertaining </a:t>
            </a:r>
            <a:endParaRPr lang="ko-KR" altLang="en-US" sz="8000" dirty="0">
              <a:latin typeface="Castellar" pitchFamily="18" charset="0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한컴 바겐세일 B" pitchFamily="18" charset="-127"/>
                <a:ea typeface="한컴 바겐세일 B" pitchFamily="18" charset="-127"/>
              </a:rPr>
              <a:t>Aquatic </a:t>
            </a:r>
            <a:endParaRPr lang="ko-KR" altLang="en-US" sz="8000" dirty="0">
              <a:latin typeface="한컴 바겐세일 B" pitchFamily="18" charset="-127"/>
              <a:ea typeface="한컴 바겐세일 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 smtClean="0">
                <a:latin typeface="양재인장체M" pitchFamily="18" charset="-127"/>
                <a:ea typeface="양재인장체M" pitchFamily="18" charset="-127"/>
              </a:rPr>
              <a:t>Scaly </a:t>
            </a:r>
            <a:endParaRPr lang="ko-KR" altLang="en-US" sz="8000" b="1" dirty="0"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124</Words>
  <Application>Microsoft Office PowerPoint</Application>
  <PresentationFormat>A4 Paper (210x297 mm)</PresentationFormat>
  <Paragraphs>120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73" baseType="lpstr">
      <vt:lpstr>Arial Unicode MS</vt:lpstr>
      <vt:lpstr>Castellar</vt:lpstr>
      <vt:lpstr>Cooper Blk BT</vt:lpstr>
      <vt:lpstr>Copperplate Gothic Light</vt:lpstr>
      <vt:lpstr>DFKai-SB</vt:lpstr>
      <vt:lpstr>Edwardian Script ITC</vt:lpstr>
      <vt:lpstr>Engravers MT</vt:lpstr>
      <vt:lpstr>FangSong</vt:lpstr>
      <vt:lpstr>HY견고딕</vt:lpstr>
      <vt:lpstr>HY엽서L</vt:lpstr>
      <vt:lpstr>HY얕은샘물M</vt:lpstr>
      <vt:lpstr>HY동녘B</vt:lpstr>
      <vt:lpstr>HY목판L</vt:lpstr>
      <vt:lpstr>HY바다M</vt:lpstr>
      <vt:lpstr>Liberty BT</vt:lpstr>
      <vt:lpstr>맑은 고딕</vt:lpstr>
      <vt:lpstr>MD이솝체</vt:lpstr>
      <vt:lpstr>Papyrus</vt:lpstr>
      <vt:lpstr>ParkAvenue BT</vt:lpstr>
      <vt:lpstr>Perpetua Titling MT</vt:lpstr>
      <vt:lpstr>Script MT Bold</vt:lpstr>
      <vt:lpstr>Steamy</vt:lpstr>
      <vt:lpstr>ylee 추억은 잠들지 않는다</vt:lpstr>
      <vt:lpstr>양재둘기체M</vt:lpstr>
      <vt:lpstr>양재백두체B</vt:lpstr>
      <vt:lpstr>양재인장체M</vt:lpstr>
      <vt:lpstr>태 나무</vt:lpstr>
      <vt:lpstr>한양해서</vt:lpstr>
      <vt:lpstr>한컴 바겐세일 B</vt:lpstr>
      <vt:lpstr>한컴 쿨재즈 B</vt:lpstr>
      <vt:lpstr>Algerian</vt:lpstr>
      <vt:lpstr>Arial</vt:lpstr>
      <vt:lpstr>Bookman Old Style</vt:lpstr>
      <vt:lpstr>Broadway</vt:lpstr>
      <vt:lpstr>DilleniaUPC</vt:lpstr>
      <vt:lpstr>Jokerman</vt:lpstr>
      <vt:lpstr>Mistral</vt:lpstr>
      <vt:lpstr>Old English Text MT</vt:lpstr>
      <vt:lpstr>Segoe Script</vt:lpstr>
      <vt:lpstr>Snap ITC</vt:lpstr>
      <vt:lpstr>Stencil</vt:lpstr>
      <vt:lpstr>Vijaya</vt:lpstr>
      <vt:lpstr>Office 테마</vt:lpstr>
      <vt:lpstr>BLACK </vt:lpstr>
      <vt:lpstr>PowerPoint Presentation</vt:lpstr>
      <vt:lpstr>PINK</vt:lpstr>
      <vt:lpstr>PowerPoint Presentation</vt:lpstr>
      <vt:lpstr>Rough</vt:lpstr>
      <vt:lpstr>Numerous </vt:lpstr>
      <vt:lpstr>Asian </vt:lpstr>
      <vt:lpstr>Fictional </vt:lpstr>
      <vt:lpstr>Sporty </vt:lpstr>
      <vt:lpstr>Liquid </vt:lpstr>
      <vt:lpstr>Magical </vt:lpstr>
      <vt:lpstr> </vt:lpstr>
      <vt:lpstr>WILD</vt:lpstr>
      <vt:lpstr>Sharp </vt:lpstr>
      <vt:lpstr>Straight </vt:lpstr>
      <vt:lpstr>Round</vt:lpstr>
      <vt:lpstr>Fat </vt:lpstr>
      <vt:lpstr> </vt:lpstr>
      <vt:lpstr>Paper </vt:lpstr>
      <vt:lpstr> </vt:lpstr>
      <vt:lpstr> </vt:lpstr>
      <vt:lpstr>Female </vt:lpstr>
      <vt:lpstr> </vt:lpstr>
      <vt:lpstr>Heavy </vt:lpstr>
      <vt:lpstr> </vt:lpstr>
      <vt:lpstr> Dirty </vt:lpstr>
      <vt:lpstr> </vt:lpstr>
      <vt:lpstr> </vt:lpstr>
      <vt:lpstr>Happy </vt:lpstr>
      <vt:lpstr>Good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</dc:title>
  <dc:creator>user</dc:creator>
  <cp:lastModifiedBy>Tippy</cp:lastModifiedBy>
  <cp:revision>32</cp:revision>
  <dcterms:created xsi:type="dcterms:W3CDTF">2018-06-14T03:13:49Z</dcterms:created>
  <dcterms:modified xsi:type="dcterms:W3CDTF">2019-11-28T13:56:22Z</dcterms:modified>
</cp:coreProperties>
</file>