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8" r:id="rId3"/>
    <p:sldId id="260" r:id="rId4"/>
    <p:sldId id="266" r:id="rId5"/>
    <p:sldId id="267" r:id="rId6"/>
    <p:sldId id="258" r:id="rId7"/>
    <p:sldId id="262" r:id="rId8"/>
    <p:sldId id="257" r:id="rId9"/>
    <p:sldId id="265" r:id="rId10"/>
    <p:sldId id="264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DEDC-15B8-4191-89DD-3A7D965BF7A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6CEC-0C21-447E-8E3A-DBC9D742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0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Ahg6qcgoay4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-blindness.com/coblis-color-blindness-simulator/?fbclid=IwAR2_fv6TJgHa23c1kNBX3Bws9QmC9aRWl8togrKOSBaep0XrWYe_IKVakn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49859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0" y="5398405"/>
            <a:ext cx="12192000" cy="0"/>
          </a:xfrm>
          <a:prstGeom prst="line">
            <a:avLst/>
          </a:prstGeom>
          <a:ln w="57150" cmpd="tri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15081" y="729673"/>
            <a:ext cx="9761838" cy="5398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“Be quiet and still; then listen, listen, listen.”</a:t>
            </a:r>
          </a:p>
          <a:p>
            <a:pPr algn="ctr"/>
            <a:r>
              <a:rPr lang="en-US" altLang="ko-KR" sz="4000" dirty="0" smtClean="0"/>
              <a:t>- 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Helen S. </a:t>
            </a:r>
            <a:r>
              <a:rPr lang="en-US" altLang="ko-KR" sz="6600" dirty="0" err="1" smtClean="0">
                <a:latin typeface="Palace Script MT" panose="030303020206070C0B05" pitchFamily="66" charset="0"/>
              </a:rPr>
              <a:t>Rosenau</a:t>
            </a:r>
            <a:r>
              <a:rPr lang="en-US" altLang="ko-KR" sz="6600" dirty="0" smtClean="0">
                <a:latin typeface="Palace Script MT" panose="030303020206070C0B05" pitchFamily="66" charset="0"/>
              </a:rPr>
              <a:t> </a:t>
            </a:r>
            <a:endParaRPr lang="ko-KR" altLang="en-US" sz="6600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phantasia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09" y="0"/>
            <a:ext cx="6084358" cy="68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fa Slab One" panose="02000507050000020004" pitchFamily="2" charset="0"/>
              </a:rPr>
              <a:t>Aphantasia</a:t>
            </a:r>
            <a:r>
              <a:rPr lang="en-US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fa Slab One" panose="02000507050000020004" pitchFamily="2" charset="0"/>
              </a:rPr>
              <a:t> 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  <a:latin typeface="Alfa Slab One" panose="0200050705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inability to picture an object in your head. </a:t>
            </a:r>
          </a:p>
          <a:p>
            <a:r>
              <a:rPr lang="en-US" dirty="0" smtClean="0"/>
              <a:t>(mind’s eye / imagination)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phantasia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0"/>
            <a:ext cx="9369424" cy="68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9968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US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fa Slab One" panose="02000507050000020004" pitchFamily="2" charset="0"/>
              </a:rPr>
              <a:t>Eye Witness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  <a:latin typeface="Alfa Slab One" panose="02000507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st Your Awareness Do The 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7488" y="0"/>
            <a:ext cx="9121013" cy="6840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03" y="63929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https://www.youtube.com/watch?v=Ahg6qcgoay4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2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lor blindness test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34" y="1495800"/>
            <a:ext cx="3962318" cy="39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lor blindness test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09" y="1495800"/>
            <a:ext cx="3962318" cy="39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olor blindness test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9" y="1230836"/>
            <a:ext cx="4319887" cy="42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lor blindness test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82" y="1070581"/>
            <a:ext cx="4835545" cy="48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52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olor blindness test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8" y="1099874"/>
            <a:ext cx="4406999" cy="44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09" y="912500"/>
            <a:ext cx="4781747" cy="47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758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fa Slab One" panose="02000507050000020004" pitchFamily="2" charset="0"/>
              </a:rPr>
              <a:t>Color Blindness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  <a:latin typeface="Alfa Slab One" panose="0200050705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7779"/>
            <a:ext cx="9144000" cy="1655762"/>
          </a:xfrm>
        </p:spPr>
        <p:txBody>
          <a:bodyPr/>
          <a:lstStyle/>
          <a:p>
            <a:r>
              <a:rPr lang="en-US" dirty="0" smtClean="0"/>
              <a:t>The inability to see certain colors well.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8333"/>
            <a:ext cx="10515600" cy="273473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Color Blindness Simulator </a:t>
            </a:r>
            <a:endParaRPr lang="en-US" sz="9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05199"/>
            <a:ext cx="10515600" cy="26717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http://www.color-blindness.com/coblis-color-blindness-simulator/?</a:t>
            </a:r>
            <a:r>
              <a:rPr lang="en-US" dirty="0" smtClean="0">
                <a:hlinkClick r:id="rId2"/>
              </a:rPr>
              <a:t>fbclid=IwAR2_fv6TJgHa23c1kNBX3Bws9QmC9aRWl8togrKOSBaep0XrWYe_IKVakn8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53" y="2921169"/>
            <a:ext cx="5802294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Imagine a red star</a:t>
            </a:r>
            <a:endParaRPr lang="en-US" sz="6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62</Words>
  <Application>Microsoft Office PowerPoint</Application>
  <PresentationFormat>Widescreen</PresentationFormat>
  <Paragraphs>12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Alfa Slab One</vt:lpstr>
      <vt:lpstr>맑은 고딕</vt:lpstr>
      <vt:lpstr>Palace Script MT</vt:lpstr>
      <vt:lpstr>Aharoni</vt:lpstr>
      <vt:lpstr>Arial</vt:lpstr>
      <vt:lpstr>Calibri</vt:lpstr>
      <vt:lpstr>Calibri Light</vt:lpstr>
      <vt:lpstr>Office Theme</vt:lpstr>
      <vt:lpstr>PowerPoint Presentation</vt:lpstr>
      <vt:lpstr>Eye Witness</vt:lpstr>
      <vt:lpstr>PowerPoint Presentation</vt:lpstr>
      <vt:lpstr>PowerPoint Presentation</vt:lpstr>
      <vt:lpstr>PowerPoint Presentation</vt:lpstr>
      <vt:lpstr>PowerPoint Presentation</vt:lpstr>
      <vt:lpstr>Color Blindness</vt:lpstr>
      <vt:lpstr>Color Blindness Simulator </vt:lpstr>
      <vt:lpstr>PowerPoint Presentation</vt:lpstr>
      <vt:lpstr>PowerPoint Presentation</vt:lpstr>
      <vt:lpstr>Aphantasia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</dc:title>
  <dc:creator>Tim</dc:creator>
  <cp:lastModifiedBy>Tippy</cp:lastModifiedBy>
  <cp:revision>19</cp:revision>
  <dcterms:created xsi:type="dcterms:W3CDTF">2019-09-03T04:47:20Z</dcterms:created>
  <dcterms:modified xsi:type="dcterms:W3CDTF">2019-11-11T14:59:49Z</dcterms:modified>
</cp:coreProperties>
</file>