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6A8"/>
    <a:srgbClr val="EDE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1A19-BC92-42E3-9E8F-9F7F1BAF102E}" type="datetimeFigureOut">
              <a:rPr lang="ko-KR" altLang="en-US" smtClean="0"/>
              <a:t>2019-11-11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C213-184C-434C-AD1C-64B4C7F07D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6931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1A19-BC92-42E3-9E8F-9F7F1BAF102E}" type="datetimeFigureOut">
              <a:rPr lang="ko-KR" altLang="en-US" smtClean="0"/>
              <a:t>2019-11-11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C213-184C-434C-AD1C-64B4C7F07D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830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1A19-BC92-42E3-9E8F-9F7F1BAF102E}" type="datetimeFigureOut">
              <a:rPr lang="ko-KR" altLang="en-US" smtClean="0"/>
              <a:t>2019-11-11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C213-184C-434C-AD1C-64B4C7F07D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693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1A19-BC92-42E3-9E8F-9F7F1BAF102E}" type="datetimeFigureOut">
              <a:rPr lang="ko-KR" altLang="en-US" smtClean="0"/>
              <a:t>2019-11-11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C213-184C-434C-AD1C-64B4C7F07D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4778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1A19-BC92-42E3-9E8F-9F7F1BAF102E}" type="datetimeFigureOut">
              <a:rPr lang="ko-KR" altLang="en-US" smtClean="0"/>
              <a:t>2019-11-11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C213-184C-434C-AD1C-64B4C7F07D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857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1A19-BC92-42E3-9E8F-9F7F1BAF102E}" type="datetimeFigureOut">
              <a:rPr lang="ko-KR" altLang="en-US" smtClean="0"/>
              <a:t>2019-11-11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C213-184C-434C-AD1C-64B4C7F07D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396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1A19-BC92-42E3-9E8F-9F7F1BAF102E}" type="datetimeFigureOut">
              <a:rPr lang="ko-KR" altLang="en-US" smtClean="0"/>
              <a:t>2019-11-11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C213-184C-434C-AD1C-64B4C7F07D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7713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1A19-BC92-42E3-9E8F-9F7F1BAF102E}" type="datetimeFigureOut">
              <a:rPr lang="ko-KR" altLang="en-US" smtClean="0"/>
              <a:t>2019-11-11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C213-184C-434C-AD1C-64B4C7F07D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5498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1A19-BC92-42E3-9E8F-9F7F1BAF102E}" type="datetimeFigureOut">
              <a:rPr lang="ko-KR" altLang="en-US" smtClean="0"/>
              <a:t>2019-11-11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C213-184C-434C-AD1C-64B4C7F07D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4496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1A19-BC92-42E3-9E8F-9F7F1BAF102E}" type="datetimeFigureOut">
              <a:rPr lang="ko-KR" altLang="en-US" smtClean="0"/>
              <a:t>2019-11-11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C213-184C-434C-AD1C-64B4C7F07D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3585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1A19-BC92-42E3-9E8F-9F7F1BAF102E}" type="datetimeFigureOut">
              <a:rPr lang="ko-KR" altLang="en-US" smtClean="0"/>
              <a:t>2019-11-11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C213-184C-434C-AD1C-64B4C7F07D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405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51A19-BC92-42E3-9E8F-9F7F1BAF102E}" type="datetimeFigureOut">
              <a:rPr lang="ko-KR" altLang="en-US" smtClean="0"/>
              <a:t>2019-11-11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3C213-184C-434C-AD1C-64B4C7F07D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4827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cSohjlYQI2A&amp;t=30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cSohjlYQI2A&amp;t=30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cSohjlYQI2A&amp;t=30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cSohjlYQI2A&amp;t=30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449859"/>
            <a:ext cx="12192000" cy="0"/>
          </a:xfrm>
          <a:prstGeom prst="line">
            <a:avLst/>
          </a:prstGeom>
          <a:ln w="57150" cmpd="tri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20" y="5398405"/>
            <a:ext cx="12192000" cy="0"/>
          </a:xfrm>
          <a:prstGeom prst="line">
            <a:avLst/>
          </a:prstGeom>
          <a:ln w="57150" cmpd="tri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215081" y="729673"/>
            <a:ext cx="9761838" cy="5398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“Your secrets are safe with me.  </a:t>
            </a:r>
          </a:p>
          <a:p>
            <a:pPr algn="ctr"/>
            <a:r>
              <a:rPr lang="en-US" altLang="ko-KR" sz="4000" dirty="0" smtClean="0"/>
              <a:t>I wasn’t listening anyways.”</a:t>
            </a:r>
          </a:p>
          <a:p>
            <a:pPr algn="ctr"/>
            <a:r>
              <a:rPr lang="en-US" altLang="ko-KR" sz="4000" dirty="0" smtClean="0"/>
              <a:t>- </a:t>
            </a:r>
            <a:r>
              <a:rPr lang="en-US" altLang="ko-KR" sz="6600" dirty="0" smtClean="0">
                <a:latin typeface="Palace Script MT" panose="030303020206070C0B05" pitchFamily="66" charset="0"/>
              </a:rPr>
              <a:t>Anonymous  </a:t>
            </a:r>
            <a:endParaRPr lang="ko-KR" altLang="en-US" sz="6600" dirty="0">
              <a:latin typeface="Palace Script MT" panose="030303020206070C0B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41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b="1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Listening Positions </a:t>
            </a:r>
            <a:endParaRPr lang="ko-KR" altLang="en-US" b="1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Sounds have different meanings for each person </a:t>
            </a:r>
          </a:p>
          <a:p>
            <a:endParaRPr lang="en-US" altLang="ko-KR" dirty="0"/>
          </a:p>
          <a:p>
            <a:r>
              <a:rPr lang="en-US" altLang="ko-KR" dirty="0" smtClean="0"/>
              <a:t>Your values, attitudes, and beliefs  </a:t>
            </a:r>
          </a:p>
          <a:p>
            <a:endParaRPr lang="en-US" altLang="ko-KR" dirty="0"/>
          </a:p>
          <a:p>
            <a:pPr lvl="1"/>
            <a:r>
              <a:rPr lang="en-US" altLang="ko-KR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Critical Listening</a:t>
            </a:r>
          </a:p>
          <a:p>
            <a:pPr lvl="1"/>
            <a:r>
              <a:rPr lang="en-US" altLang="ko-KR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Active</a:t>
            </a:r>
            <a:r>
              <a:rPr lang="en-US" altLang="ko-KR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ko-KR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Listening </a:t>
            </a:r>
          </a:p>
          <a:p>
            <a:pPr lvl="1"/>
            <a:r>
              <a:rPr lang="en-US" altLang="ko-KR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Passive Listening</a:t>
            </a:r>
          </a:p>
          <a:p>
            <a:endParaRPr lang="ko-KR" altLang="en-US" dirty="0"/>
          </a:p>
        </p:txBody>
      </p:sp>
      <p:pic>
        <p:nvPicPr>
          <p:cNvPr id="7170" name="Picture 2" descr="Image result for listen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15" b="100000" l="0" r="35352">
                        <a14:foregroundMark x1="2930" y1="50187" x2="2246" y2="52985"/>
                        <a14:foregroundMark x1="1953" y1="54104" x2="195" y2="62687"/>
                        <a14:foregroundMark x1="30273" y1="80410" x2="31055" y2="77239"/>
                        <a14:foregroundMark x1="30957" y1="76866" x2="29785" y2="73694"/>
                        <a14:foregroundMark x1="30566" y1="71828" x2="29492" y2="77052"/>
                        <a14:foregroundMark x1="29395" y1="69030" x2="30566" y2="71269"/>
                        <a14:foregroundMark x1="29297" y1="64179" x2="29883" y2="71082"/>
                        <a14:foregroundMark x1="29199" y1="59888" x2="30078" y2="70149"/>
                        <a14:backgroundMark x1="9766" y1="25373" x2="781" y2="52799"/>
                        <a14:backgroundMark x1="28320" y1="50000" x2="28320" y2="50000"/>
                        <a14:backgroundMark x1="27344" y1="48321" x2="27344" y2="48321"/>
                        <a14:backgroundMark x1="27637" y1="45149" x2="27637" y2="45149"/>
                        <a14:backgroundMark x1="28809" y1="38993" x2="28809" y2="38993"/>
                        <a14:backgroundMark x1="1465" y1="51306" x2="98" y2="60634"/>
                        <a14:backgroundMark x1="195" y1="60821" x2="0" y2="61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561"/>
          <a:stretch/>
        </p:blipFill>
        <p:spPr bwMode="auto">
          <a:xfrm flipH="1">
            <a:off x="9058274" y="2590665"/>
            <a:ext cx="3133725" cy="426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32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b="1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RASA</a:t>
            </a:r>
            <a:endParaRPr lang="ko-KR" altLang="en-US" b="1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Sanskrit word for “Juice” or “Essence” </a:t>
            </a:r>
          </a:p>
          <a:p>
            <a:endParaRPr lang="en-US" altLang="ko-KR" dirty="0"/>
          </a:p>
          <a:p>
            <a:pPr lvl="1"/>
            <a:r>
              <a:rPr lang="en-US" altLang="ko-KR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Receive – pay attention </a:t>
            </a:r>
          </a:p>
          <a:p>
            <a:pPr lvl="1"/>
            <a:r>
              <a:rPr lang="en-US" altLang="ko-KR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Appreciate – making small noises (hmm, ok)</a:t>
            </a:r>
          </a:p>
          <a:p>
            <a:pPr lvl="1"/>
            <a:r>
              <a:rPr lang="en-US" altLang="ko-KR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Summarize – “so…”</a:t>
            </a:r>
          </a:p>
          <a:p>
            <a:pPr lvl="1"/>
            <a:r>
              <a:rPr lang="en-US" altLang="ko-KR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Ask – after they finish talking </a:t>
            </a:r>
          </a:p>
          <a:p>
            <a:endParaRPr lang="ko-KR" altLang="en-US" sz="3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6146" name="Picture 2" descr="Image result for listening attentivel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6144" y1="98025" x2="68464" y2="98025"/>
                        <a14:foregroundMark x1="94444" y1="84691" x2="99837" y2="97284"/>
                        <a14:foregroundMark x1="36601" y1="38025" x2="36438" y2="44444"/>
                        <a14:foregroundMark x1="32516" y1="36790" x2="33987" y2="40741"/>
                        <a14:foregroundMark x1="33170" y1="36790" x2="34641" y2="37778"/>
                        <a14:foregroundMark x1="56536" y1="35802" x2="55719" y2="36790"/>
                        <a14:foregroundMark x1="55719" y1="37037" x2="56209" y2="42963"/>
                        <a14:foregroundMark x1="57353" y1="35309" x2="59314" y2="33580"/>
                        <a14:foregroundMark x1="54248" y1="36790" x2="55229" y2="39753"/>
                        <a14:foregroundMark x1="68301" y1="43457" x2="66993" y2="54321"/>
                        <a14:foregroundMark x1="66013" y1="50864" x2="66013" y2="47407"/>
                        <a14:foregroundMark x1="66993" y1="48889" x2="66993" y2="48889"/>
                        <a14:backgroundMark x1="55392" y1="35309" x2="55065" y2="36790"/>
                        <a14:backgroundMark x1="55556" y1="40247" x2="55392" y2="38025"/>
                        <a14:backgroundMark x1="63562" y1="45926" x2="63889" y2="44444"/>
                        <a14:backgroundMark x1="68627" y1="47654" x2="68954" y2="44691"/>
                        <a14:backgroundMark x1="67647" y1="52840" x2="68137" y2="50123"/>
                        <a14:backgroundMark x1="67320" y1="54321" x2="67320" y2="54321"/>
                        <a14:backgroundMark x1="66340" y1="54074" x2="66340" y2="54074"/>
                        <a14:backgroundMark x1="66830" y1="50370" x2="66830" y2="50370"/>
                        <a14:backgroundMark x1="65686" y1="51111" x2="65686" y2="51111"/>
                        <a14:backgroundMark x1="67157" y1="47407" x2="67157" y2="47407"/>
                        <a14:backgroundMark x1="68791" y1="42469" x2="68791" y2="42469"/>
                        <a14:backgroundMark x1="27778" y1="52099" x2="27778" y2="52099"/>
                        <a14:backgroundMark x1="39869" y1="58272" x2="39052" y2="55309"/>
                        <a14:backgroundMark x1="40196" y1="58272" x2="39379" y2="57778"/>
                        <a14:backgroundMark x1="38889" y1="55062" x2="38562" y2="53827"/>
                        <a14:backgroundMark x1="35784" y1="39012" x2="35948" y2="42716"/>
                        <a14:backgroundMark x1="30719" y1="36790" x2="30556" y2="38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622" y="4254500"/>
            <a:ext cx="3935378" cy="260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51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julian treas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4875" r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89" t="1124" r="21126" b="2105"/>
          <a:stretch/>
        </p:blipFill>
        <p:spPr bwMode="auto">
          <a:xfrm>
            <a:off x="-497305" y="1327484"/>
            <a:ext cx="5743074" cy="553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01602" y="2507448"/>
            <a:ext cx="41873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spc="300" dirty="0" smtClean="0">
                <a:solidFill>
                  <a:srgbClr val="00B0F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Key Points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45769" y="1327484"/>
            <a:ext cx="6699488" cy="5078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Losing our listening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Listening is making meaning from sounds (process of extraction)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Techniques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Pattern recognition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Filters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In time and space (sonority)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Lose listening because: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Recording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Noisy world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Headphones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Impatient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Simple Exercises: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Silence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The mixer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Savoring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Listening position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RASA – receive / appreciate / summarize / ask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Teach listening in schools 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88339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4.58333E-6 -0.32454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Key Points </a:t>
            </a:r>
            <a:endParaRPr lang="ko-KR" altLang="en-US" dirty="0">
              <a:solidFill>
                <a:schemeClr val="accent1">
                  <a:lumMod val="60000"/>
                  <a:lumOff val="4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You can </a:t>
            </a:r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understand without</a:t>
            </a:r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knowing the </a:t>
            </a:r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details</a:t>
            </a:r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endParaRPr lang="en-US" altLang="ko-KR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If students don’t understand the </a:t>
            </a:r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key points</a:t>
            </a:r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they wont understand the </a:t>
            </a:r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message</a:t>
            </a:r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</a:p>
          <a:p>
            <a:endParaRPr lang="en-US" altLang="ko-KR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Summarize</a:t>
            </a:r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the main idea in </a:t>
            </a:r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one sentence</a:t>
            </a:r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</a:p>
          <a:p>
            <a:endParaRPr lang="en-US" altLang="ko-KR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57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Key Points </a:t>
            </a:r>
            <a:endParaRPr lang="ko-KR" altLang="en-US" dirty="0">
              <a:solidFill>
                <a:schemeClr val="accent1">
                  <a:lumMod val="60000"/>
                  <a:lumOff val="4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Topic</a:t>
            </a:r>
          </a:p>
          <a:p>
            <a:endParaRPr lang="en-US" altLang="ko-KR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 being said about this person or thing (topic).  </a:t>
            </a:r>
          </a:p>
          <a:p>
            <a:endParaRPr lang="en-US" altLang="ko-KR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Repeated information </a:t>
            </a:r>
          </a:p>
          <a:p>
            <a:endParaRPr lang="en-US" altLang="ko-KR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4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 Main Idea </a:t>
            </a:r>
            <a:endParaRPr lang="ko-KR" altLang="en-US" dirty="0">
              <a:solidFill>
                <a:schemeClr val="accent1">
                  <a:lumMod val="60000"/>
                  <a:lumOff val="4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36799"/>
            <a:ext cx="10515600" cy="3840163"/>
          </a:xfrm>
        </p:spPr>
        <p:txBody>
          <a:bodyPr>
            <a:normAutofit/>
          </a:bodyPr>
          <a:lstStyle/>
          <a:p>
            <a:pPr algn="ctr"/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Identify the main point of the news story.  </a:t>
            </a:r>
            <a:endParaRPr lang="en-US" altLang="ko-KR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endParaRPr lang="ko-KR" alt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cMass Project Wants to Put a McDonald's in a Chur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461" y="886687"/>
            <a:ext cx="7943268" cy="4468089"/>
          </a:xfrm>
          <a:prstGeom prst="rect">
            <a:avLst/>
          </a:prstGeom>
        </p:spPr>
      </p:pic>
      <p:pic>
        <p:nvPicPr>
          <p:cNvPr id="10246" name="Picture 6" descr="Image result for tv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4" y="85033"/>
            <a:ext cx="11288279" cy="677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7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tv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4" y="85033"/>
            <a:ext cx="11288279" cy="677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chool for tired teens - BBC New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4570" y="875144"/>
            <a:ext cx="7974127" cy="448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1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ndmother's Accidental Text Leads To Heartwarming Thanksgiving Story   NBC Nightly New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4571" y="831273"/>
            <a:ext cx="8035752" cy="4516582"/>
          </a:xfrm>
          <a:prstGeom prst="rect">
            <a:avLst/>
          </a:prstGeom>
        </p:spPr>
      </p:pic>
      <p:pic>
        <p:nvPicPr>
          <p:cNvPr id="4" name="Picture 6" descr="Image result for tv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4" y="85033"/>
            <a:ext cx="11288279" cy="677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0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 Key Points</a:t>
            </a:r>
            <a:endParaRPr lang="ko-KR" altLang="en-US" dirty="0">
              <a:solidFill>
                <a:schemeClr val="accent1">
                  <a:lumMod val="60000"/>
                  <a:lumOff val="4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36799"/>
            <a:ext cx="10515600" cy="3840163"/>
          </a:xfrm>
        </p:spPr>
        <p:txBody>
          <a:bodyPr>
            <a:normAutofit/>
          </a:bodyPr>
          <a:lstStyle/>
          <a:p>
            <a:pPr algn="ctr"/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are their main points? </a:t>
            </a:r>
            <a:endParaRPr lang="en-US" altLang="ko-KR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endParaRPr lang="ko-KR" alt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Two robots debate the future of humanity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8073" y="3247737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3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4941" y="538028"/>
            <a:ext cx="946605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spc="-3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LISTENING</a:t>
            </a:r>
            <a:endParaRPr lang="ko-KR" altLang="en-US" sz="16600" spc="-300" dirty="0">
              <a:solidFill>
                <a:schemeClr val="accent4">
                  <a:lumMod val="60000"/>
                  <a:lumOff val="4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8715" y="3576164"/>
            <a:ext cx="676339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6600" spc="-3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BETTER</a:t>
            </a:r>
            <a:endParaRPr lang="ko-KR" altLang="en-US" sz="16600" spc="-300" dirty="0">
              <a:solidFill>
                <a:schemeClr val="accent1">
                  <a:lumMod val="60000"/>
                  <a:lumOff val="40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834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julian treas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4875" r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89" t="1124" r="21126" b="2105"/>
          <a:stretch/>
        </p:blipFill>
        <p:spPr bwMode="auto">
          <a:xfrm>
            <a:off x="-497305" y="1327484"/>
            <a:ext cx="5743074" cy="553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73652" y="5811071"/>
            <a:ext cx="545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hlinkClick r:id="rId4"/>
              </a:rPr>
              <a:t>https://www.youtube.com/watch?v=cSohjlYQI2A&amp;t=30s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39611" y="563249"/>
            <a:ext cx="4262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spc="3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Listen to…</a:t>
            </a:r>
            <a:endParaRPr lang="ko-KR" altLang="en-US" sz="5400" spc="3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8390" y="2445893"/>
            <a:ext cx="6533776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Ways to Listen Better:</a:t>
            </a:r>
          </a:p>
          <a:p>
            <a:endParaRPr lang="en-US" altLang="ko-KR" sz="2800" dirty="0" smtClean="0"/>
          </a:p>
          <a:p>
            <a:r>
              <a:rPr lang="en-US" altLang="ko-KR" sz="2800" dirty="0" smtClean="0"/>
              <a:t>Use a highlighter: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800" dirty="0" smtClean="0">
                <a:solidFill>
                  <a:srgbClr val="FFFF00"/>
                </a:solidFill>
              </a:rPr>
              <a:t>Yellow = something I don’t understand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800" dirty="0" smtClean="0">
                <a:solidFill>
                  <a:srgbClr val="00B0F0"/>
                </a:solidFill>
              </a:rPr>
              <a:t>Blue = something important</a:t>
            </a:r>
            <a:endParaRPr lang="ko-KR" alt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06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95799" y="3466763"/>
            <a:ext cx="31989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spc="3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How many?</a:t>
            </a:r>
            <a:endParaRPr lang="ko-KR" altLang="en-US" sz="4400" spc="3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14899" y="5534024"/>
            <a:ext cx="7277101" cy="18859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Image result for julian treas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4875" r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89" t="1124" r="21126" b="2105"/>
          <a:stretch/>
        </p:blipFill>
        <p:spPr bwMode="auto">
          <a:xfrm>
            <a:off x="-497305" y="1327484"/>
            <a:ext cx="5743074" cy="553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73652" y="5811071"/>
            <a:ext cx="545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hlinkClick r:id="rId4"/>
              </a:rPr>
              <a:t>https://www.youtube.com/watch?v=cSohjlYQI2A&amp;t=30s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84301" y="2507448"/>
            <a:ext cx="64219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spc="300" dirty="0" smtClean="0">
                <a:solidFill>
                  <a:srgbClr val="00B0F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Blue Highlighter</a:t>
            </a:r>
          </a:p>
        </p:txBody>
      </p:sp>
    </p:spTree>
    <p:extLst>
      <p:ext uri="{BB962C8B-B14F-4D97-AF65-F5344CB8AC3E}">
        <p14:creationId xmlns:p14="http://schemas.microsoft.com/office/powerpoint/2010/main" val="156804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16370" y="3485422"/>
            <a:ext cx="38480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spc="300" dirty="0" smtClean="0">
                <a:solidFill>
                  <a:srgbClr val="F8F6A8"/>
                </a:solidFill>
              </a:rPr>
              <a:t>How many?</a:t>
            </a:r>
            <a:endParaRPr lang="ko-KR" altLang="en-US" sz="5400" spc="300" dirty="0">
              <a:solidFill>
                <a:srgbClr val="F8F6A8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4899" y="5534024"/>
            <a:ext cx="7277101" cy="18859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Image result for julian treas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4875" r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89" t="1124" r="21126" b="2105"/>
          <a:stretch/>
        </p:blipFill>
        <p:spPr bwMode="auto">
          <a:xfrm>
            <a:off x="-497305" y="1327484"/>
            <a:ext cx="5743074" cy="553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73652" y="5811071"/>
            <a:ext cx="545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hlinkClick r:id="rId4"/>
              </a:rPr>
              <a:t>https://www.youtube.com/watch?v=cSohjlYQI2A&amp;t=30s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02215" y="2562092"/>
            <a:ext cx="7276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spc="300" dirty="0" smtClean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Yellow Highlighter</a:t>
            </a:r>
          </a:p>
        </p:txBody>
      </p:sp>
    </p:spTree>
    <p:extLst>
      <p:ext uri="{BB962C8B-B14F-4D97-AF65-F5344CB8AC3E}">
        <p14:creationId xmlns:p14="http://schemas.microsoft.com/office/powerpoint/2010/main" val="382362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julian treas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4875" r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89" t="1124" r="21126" b="2105"/>
          <a:stretch/>
        </p:blipFill>
        <p:spPr bwMode="auto">
          <a:xfrm>
            <a:off x="-497305" y="1327484"/>
            <a:ext cx="5743074" cy="553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73652" y="5811071"/>
            <a:ext cx="5457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hlinkClick r:id="rId4"/>
              </a:rPr>
              <a:t>https://www.youtube.com/watch?v=cSohjlYQI2A&amp;t=30s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17876" y="2475364"/>
            <a:ext cx="4568879" cy="17543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spc="3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5 Listening </a:t>
            </a:r>
          </a:p>
          <a:p>
            <a:pPr algn="ctr"/>
            <a:r>
              <a:rPr lang="en-US" altLang="ko-KR" sz="5400" spc="3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Exercises</a:t>
            </a:r>
            <a:endParaRPr lang="ko-KR" altLang="en-US" sz="5400" spc="300" dirty="0"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26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b="1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Silence</a:t>
            </a:r>
            <a:endParaRPr lang="ko-KR" altLang="en-US" b="1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3 minutes each day</a:t>
            </a:r>
            <a:endParaRPr lang="ko-KR" altLang="en-US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667" r="88039">
                        <a14:foregroundMark x1="41716" y1="95294" x2="58529" y2="99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97" y="2286000"/>
            <a:ext cx="6857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lanis Morissette - All I Really Want (online-audio-converter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750" out="1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1612" y="4090266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4301" y="2751438"/>
            <a:ext cx="7578398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Why are you so petrified of silence? </a:t>
            </a:r>
          </a:p>
          <a:p>
            <a:r>
              <a:rPr lang="en-US" altLang="ko-KR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Here, can you handle this?</a:t>
            </a:r>
          </a:p>
          <a:p>
            <a:r>
              <a:rPr lang="en-US" altLang="ko-KR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…</a:t>
            </a:r>
            <a:endParaRPr lang="en-US" altLang="ko-KR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altLang="ko-KR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Did you think about your </a:t>
            </a:r>
            <a:r>
              <a:rPr lang="en-US" altLang="ko-KR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bills</a:t>
            </a:r>
            <a:r>
              <a:rPr lang="en-US" altLang="ko-KR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your </a:t>
            </a:r>
            <a:r>
              <a:rPr lang="en-US" altLang="ko-KR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</a:t>
            </a:r>
            <a:r>
              <a:rPr lang="en-US" altLang="ko-KR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your </a:t>
            </a:r>
            <a:r>
              <a:rPr lang="en-US" altLang="ko-KR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deadlines</a:t>
            </a:r>
            <a:r>
              <a:rPr lang="en-US" altLang="ko-KR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of when you think you’re </a:t>
            </a:r>
            <a:r>
              <a:rPr lang="en-US" altLang="ko-KR" sz="28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gonna</a:t>
            </a:r>
            <a:r>
              <a:rPr lang="en-US" altLang="ko-KR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die</a:t>
            </a:r>
            <a:r>
              <a:rPr lang="en-US" altLang="ko-KR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? Or did you long for the </a:t>
            </a:r>
            <a:r>
              <a:rPr lang="en-US" altLang="ko-KR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next distraction</a:t>
            </a:r>
            <a:r>
              <a:rPr lang="en-US" altLang="ko-KR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?  </a:t>
            </a:r>
            <a:endParaRPr lang="ko-KR" altLang="en-US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4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b="1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The Mixer</a:t>
            </a:r>
            <a:endParaRPr lang="ko-KR" altLang="en-US" b="1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How many different channels can you hear? </a:t>
            </a:r>
            <a:endParaRPr lang="ko-KR" altLang="en-US" dirty="0"/>
          </a:p>
        </p:txBody>
      </p:sp>
      <p:pic>
        <p:nvPicPr>
          <p:cNvPr id="9218" name="Picture 2" descr="Image result for farm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79" y="2005485"/>
            <a:ext cx="12336379" cy="496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orning farm sounds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7665" y="2728784"/>
            <a:ext cx="1268626" cy="12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6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1 Oddly Satisfying Foodie Momen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b="1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Savoring </a:t>
            </a:r>
            <a:endParaRPr lang="ko-KR" altLang="en-US" b="1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Enjoy the mundane sounds.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66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</TotalTime>
  <Words>317</Words>
  <Application>Microsoft Office PowerPoint</Application>
  <PresentationFormat>Widescreen</PresentationFormat>
  <Paragraphs>81</Paragraphs>
  <Slides>19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HY헤드라인M</vt:lpstr>
      <vt:lpstr>맑은 고딕</vt:lpstr>
      <vt:lpstr>휴먼매직체</vt:lpstr>
      <vt:lpstr>Arial</vt:lpstr>
      <vt:lpstr>Calibri</vt:lpstr>
      <vt:lpstr>Calibri Light</vt:lpstr>
      <vt:lpstr>Palace Script MT</vt:lpstr>
      <vt:lpstr>Segoe UI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Silence</vt:lpstr>
      <vt:lpstr>The Mixer</vt:lpstr>
      <vt:lpstr>Savoring </vt:lpstr>
      <vt:lpstr>Listening Positions </vt:lpstr>
      <vt:lpstr>RASA</vt:lpstr>
      <vt:lpstr>PowerPoint Presentation</vt:lpstr>
      <vt:lpstr>Key Points </vt:lpstr>
      <vt:lpstr>Key Points </vt:lpstr>
      <vt:lpstr>The Main Idea </vt:lpstr>
      <vt:lpstr>PowerPoint Presentation</vt:lpstr>
      <vt:lpstr>PowerPoint Presentation</vt:lpstr>
      <vt:lpstr>PowerPoint Presentation</vt:lpstr>
      <vt:lpstr>The Key Points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20</cp:revision>
  <dcterms:created xsi:type="dcterms:W3CDTF">2019-11-05T03:29:33Z</dcterms:created>
  <dcterms:modified xsi:type="dcterms:W3CDTF">2019-11-11T00:41:48Z</dcterms:modified>
</cp:coreProperties>
</file>